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486" r:id="rId4"/>
  </p:sldMasterIdLst>
  <p:notesMasterIdLst>
    <p:notesMasterId r:id="rId6"/>
  </p:notesMasterIdLst>
  <p:handoutMasterIdLst>
    <p:handoutMasterId r:id="rId7"/>
  </p:handoutMasterIdLst>
  <p:sldIdLst>
    <p:sldId id="2147483560" r:id="rId5"/>
  </p:sldIdLst>
  <p:sldSz cx="30240288" cy="42479913"/>
  <p:notesSz cx="6858000" cy="9296400"/>
  <p:custDataLst>
    <p:tags r:id="rId8"/>
  </p:custDataLst>
  <p:defaultTextStyle>
    <a:defPPr>
      <a:defRPr lang="it-IT"/>
    </a:defPPr>
    <a:lvl1pPr marL="0" algn="l" defTabSz="3487989" rtl="0" eaLnBrk="1" latinLnBrk="0" hangingPunct="1">
      <a:defRPr sz="6871" kern="1200">
        <a:solidFill>
          <a:schemeClr val="tx1"/>
        </a:solidFill>
        <a:latin typeface="+mn-lt"/>
        <a:ea typeface="+mn-ea"/>
        <a:cs typeface="+mn-cs"/>
      </a:defRPr>
    </a:lvl1pPr>
    <a:lvl2pPr marL="1743995" algn="l" defTabSz="3487989" rtl="0" eaLnBrk="1" latinLnBrk="0" hangingPunct="1">
      <a:defRPr sz="6871" kern="1200">
        <a:solidFill>
          <a:schemeClr val="tx1"/>
        </a:solidFill>
        <a:latin typeface="+mn-lt"/>
        <a:ea typeface="+mn-ea"/>
        <a:cs typeface="+mn-cs"/>
      </a:defRPr>
    </a:lvl2pPr>
    <a:lvl3pPr marL="3487989" algn="l" defTabSz="3487989" rtl="0" eaLnBrk="1" latinLnBrk="0" hangingPunct="1">
      <a:defRPr sz="6871" kern="1200">
        <a:solidFill>
          <a:schemeClr val="tx1"/>
        </a:solidFill>
        <a:latin typeface="+mn-lt"/>
        <a:ea typeface="+mn-ea"/>
        <a:cs typeface="+mn-cs"/>
      </a:defRPr>
    </a:lvl3pPr>
    <a:lvl4pPr marL="5231984" algn="l" defTabSz="3487989" rtl="0" eaLnBrk="1" latinLnBrk="0" hangingPunct="1">
      <a:defRPr sz="6871" kern="1200">
        <a:solidFill>
          <a:schemeClr val="tx1"/>
        </a:solidFill>
        <a:latin typeface="+mn-lt"/>
        <a:ea typeface="+mn-ea"/>
        <a:cs typeface="+mn-cs"/>
      </a:defRPr>
    </a:lvl4pPr>
    <a:lvl5pPr marL="6975986" algn="l" defTabSz="3487989" rtl="0" eaLnBrk="1" latinLnBrk="0" hangingPunct="1">
      <a:defRPr sz="6871" kern="1200">
        <a:solidFill>
          <a:schemeClr val="tx1"/>
        </a:solidFill>
        <a:latin typeface="+mn-lt"/>
        <a:ea typeface="+mn-ea"/>
        <a:cs typeface="+mn-cs"/>
      </a:defRPr>
    </a:lvl5pPr>
    <a:lvl6pPr marL="8719981" algn="l" defTabSz="3487989" rtl="0" eaLnBrk="1" latinLnBrk="0" hangingPunct="1">
      <a:defRPr sz="6871" kern="1200">
        <a:solidFill>
          <a:schemeClr val="tx1"/>
        </a:solidFill>
        <a:latin typeface="+mn-lt"/>
        <a:ea typeface="+mn-ea"/>
        <a:cs typeface="+mn-cs"/>
      </a:defRPr>
    </a:lvl6pPr>
    <a:lvl7pPr marL="10463975" algn="l" defTabSz="3487989" rtl="0" eaLnBrk="1" latinLnBrk="0" hangingPunct="1">
      <a:defRPr sz="6871" kern="1200">
        <a:solidFill>
          <a:schemeClr val="tx1"/>
        </a:solidFill>
        <a:latin typeface="+mn-lt"/>
        <a:ea typeface="+mn-ea"/>
        <a:cs typeface="+mn-cs"/>
      </a:defRPr>
    </a:lvl7pPr>
    <a:lvl8pPr marL="12207966" algn="l" defTabSz="3487989" rtl="0" eaLnBrk="1" latinLnBrk="0" hangingPunct="1">
      <a:defRPr sz="6871" kern="1200">
        <a:solidFill>
          <a:schemeClr val="tx1"/>
        </a:solidFill>
        <a:latin typeface="+mn-lt"/>
        <a:ea typeface="+mn-ea"/>
        <a:cs typeface="+mn-cs"/>
      </a:defRPr>
    </a:lvl8pPr>
    <a:lvl9pPr marL="13951964" algn="l" defTabSz="3487989" rtl="0" eaLnBrk="1" latinLnBrk="0" hangingPunct="1">
      <a:defRPr sz="6871"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CED53180-A4AD-42B3-8BD1-A15C18CCDE93}">
          <p14:sldIdLst>
            <p14:sldId id="214748356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7E7505-CFC7-BCDA-D5DC-8ABE289E2EE1}" name="ANGELONI Elena" initials="EA" userId="S::e.angeloni@chiesi.com::67ce53dc-3338-484d-9b9e-7baec3e198a9" providerId="AD"/>
  <p188:author id="{02BFE908-5BEE-A8AF-EDB2-AF4B235AE690}" name="DONHAUSER Simon" initials="" userId="S::s.donhauser@chiesi.com::5cfb9a41-2972-4310-8688-2b0c1f22232e" providerId="AD"/>
  <p188:author id="{947FE609-4130-1B41-117C-4872F0C0B6BA}" name="CRASTO DE STEFANO Isabell Carmela" initials="CC" userId="S::ic.crastodestefano@chiesi.com::adfb77b5-1494-4f57-bc54-db5470afc78b" providerId="AD"/>
  <p188:author id="{64545317-C6F9-C41A-D1D4-087DAF96BE3A}" name="DI PALMA Luca" initials="LD" userId="S::l.dipalma@chiesi.com::5c12cc66-5a7a-4894-9ae9-94c63b854db3" providerId="AD"/>
  <p188:author id="{E2C85419-C903-120C-4EB9-B00F4DDD4973}" name="UNAL Yasemin" initials="" userId="S::y.unal@chiesi.com::25ef807f-f8c5-43ff-b497-9e81f5f89367" providerId="AD"/>
  <p188:author id="{6CA28C1E-FBF6-7207-51D7-19B488671EBD}" name="FRANZINI Laura" initials="LF" userId="S::l.franzini@chiesi.com::0a263bca-a5d5-4620-b1b3-f41f06f60d21" providerId="AD"/>
  <p188:author id="{CF167E22-BDCF-AF2F-9613-F3EDC2BB3564}" name="MERLI Matteo" initials="" userId="S::M.Merli@chiesi.com::c3c16ac0-7cc5-450d-8754-7f2814df9ab0" providerId="AD"/>
  <p188:author id="{95B73528-2B39-9831-D869-AD14CB2AFC66}" name="BRADSHAW Katherine" initials="BK" userId="S::k.bradshaw@chiesi.com::dce17415-c7d4-49b6-8d9e-3ff6ab027de6" providerId="AD"/>
  <p188:author id="{7980192B-0528-AF6B-AAC6-55FF527D600E}" name="SORIANO Michelle" initials="SM" userId="S::michelle.soriano@chiesi.com::a2fffc3e-0b64-4701-bd78-e033339b56d1" providerId="AD"/>
  <p188:author id="{DF0C0933-5857-117E-DE5E-D9AB5017E5C3}" name="BALDISSERA Lineu" initials="BL" userId="S::lineu.baldissera@chiesi.com::f387ea3f-05c4-4915-99db-246487287bf5" providerId="AD"/>
  <p188:author id="{E3EF2733-4D4B-7DC2-3461-008F916DAB3F}" name="PIRAINO Alessio" initials="PA" userId="S::a.piraino@chiesi.com::141ce739-53f2-43bf-93db-a2c2e8fa76b7" providerId="AD"/>
  <p188:author id="{4EDE4537-8526-C132-BC96-BDEB8ADCA3EE}" name="ZENI Elena" initials="ZE" userId="S::e.zeni@chiesi.com::c2d215c7-a96e-4566-82ef-bdb9d9ed0382" providerId="AD"/>
  <p188:author id="{B1863B38-C3EF-A0CD-4CD2-E708E732DEC5}" name="PIETRALUNGA Alice" initials="PA" userId="S::a.pietralunga@chiesi.com::0d8ce2a8-ff4c-4cb4-a68c-3c65ccbc36e9" providerId="AD"/>
  <p188:author id="{7981F639-476D-1930-D24F-9EB390F56F14}" name="DELL'ANNA Carmen" initials="DC" userId="S::carmen.dellanna@chiesi.com::8f19ca1d-25a0-432f-8291-8cb3d179fab5" providerId="AD"/>
  <p188:author id="{156D6353-8E7F-9DB8-CBBE-038B1D1090D9}" name="Elisabetta" initials="E" userId="S::e.pani@chiesi.com::aa0f1649-381c-48af-95c7-a45313ca810c" providerId="AD"/>
  <p188:author id="{8FDCE053-B13A-D0F0-2970-AE5EF500D230}" name="CAMPANINI Chiara" initials="" userId="S::CH.CAMPANINI@chiesi.com::57810b8d-af4b-4233-998b-bf0c0cf51bdb" providerId="AD"/>
  <p188:author id="{6FDD7555-9612-6747-ABC4-6EF6B67AFE95}" name="SIBONI Francesca" initials="SF" userId="S::f.siboni@chiesi.com::9aad8653-7889-40ef-bb56-f25a3d9347b9" providerId="AD"/>
  <p188:author id="{F0CE8256-BD39-438F-BE12-439E5F0F5359}" name="Emanuele Grazzi" initials="EG" userId="S::agenzia@kaffeinasrl.onmicrosoft.com::3db60e65-a195-416a-914b-a937933d3c97" providerId="AD"/>
  <p188:author id="{D4853C59-D4EE-7180-AD20-30E726894A2E}" name="MERLI Matteo" initials="MM" userId="S::m.merli@chiesi.com::c3c16ac0-7cc5-450d-8754-7f2814df9ab0" providerId="AD"/>
  <p188:author id="{1FE5585A-DAE1-7032-42CE-F82C5038FA34}" name="MOLCHANOVA Ekaterina" initials="EM" userId="S::e.molchanova@chiesi.com::504edca1-ef00-4b92-ab9d-b1f61607c7c9" providerId="AD"/>
  <p188:author id="{1069035F-02FB-ECA5-BBEB-C6375930F225}" name="FAGÀ Federico" initials="FF" userId="S::f.faga@chiesi.com::ecffd4a7-f86b-4247-abc8-00385d149a97" providerId="AD"/>
  <p188:author id="{AFF07068-057C-A739-CA45-985386C07908}" name="GIMIGNANI Veronica" initials="VG" userId="S::v.gimignani@chiesi.com::05e01d83-b6db-4cff-a78c-56de0f6d8ec2" providerId="AD"/>
  <p188:author id="{F7424F79-28D6-59ED-C94A-AFB48996A81F}" name="SCAFFIDI ARGENTINA Ulrica" initials="US" userId="S::u.scaffidiargentina@chiesi.com::58ef937f-c97a-49bf-9ec2-84609e7e7c16" providerId="AD"/>
  <p188:author id="{D1180C7D-522A-D3B6-FB74-35DAF2B3661C}" name="HUZZEY Chris" initials="HC" userId="S::c.huzzey@chiesi.com::25c829dc-d6c3-4a4b-bd41-50364f179299" providerId="AD"/>
  <p188:author id="{578BFA7F-64B4-784B-F52E-2C14224DB6AA}" name="CORSINI Lorenzo" initials="LC" userId="S::l.corsini@chiesi.com::12723134-116e-47b5-ae07-eaa99550505f" providerId="AD"/>
  <p188:author id="{68EECF82-0286-0F87-A481-24158B0C76F3}" name="MOLINO Michele" initials="MM" userId="S::m.molino@chiesi.com::b21eeaf6-f894-4a5c-b562-dbc836296851" providerId="AD"/>
  <p188:author id="{5067328D-EBEC-97B9-CF37-FE819DA36AA1}" name="BARONE Caterina" initials="BC" userId="S::c.barone@chiesi.com::81e3b902-7a61-4995-9e78-ae613b2e3101" providerId="AD"/>
  <p188:author id="{0274BB8D-E467-28ED-1E18-267904F17DF2}" name="BARALDI Jessica" initials="JB" userId="S::j.baraldi@chiesi.com::142bbbee-a554-4ab8-8eef-213b60bf1709" providerId="AD"/>
  <p188:author id="{A008118F-5D24-A5E8-965E-F5BF76F1497C}" name="COLASUONNO Maria Laura" initials="" userId="S::M.Colasuonno@chiesi.com::71b5e3c7-1d58-4bff-97db-0d7f5f373f5d" providerId="AD"/>
  <p188:author id="{67401090-8700-4D0F-5456-95F38FBF8C0F}" name="GUSHCHIN Mikhail" initials="MG" userId="S::m.gushchin@chiesi.com::21c95998-d2f6-40e9-90a9-4b03b6404744" providerId="AD"/>
  <p188:author id="{0F8B8997-B67C-606C-549B-FAE8C8E40629}" name="CIOZZANI Marcello" initials="CM" userId="S::m.ciozzani@chiesi.com::383884f7-00ca-4688-bcf1-a0134bb9cbb4" providerId="AD"/>
  <p188:author id="{EEFB2598-D077-D9C4-865E-EE8D972101F4}" name="QUATTROCCHI Martina" initials="" userId="S::m.quattrocchi@chiesi.com::edd472a9-237a-46de-b88d-4ac74cac2be1" providerId="AD"/>
  <p188:author id="{0965479A-44A9-E1DB-530F-5643E6AA33E4}" name="IBRAHIM Aftab" initials="IA" userId="S::a.ibrahim@chiesi.com::fc15ca27-b589-489e-a329-ca02945d6f4a" providerId="AD"/>
  <p188:author id="{25CF7D9A-4C3C-7452-E05D-85021BD7B46E}" name="Claudia Martin Gomez" initials="CMG" userId="S::claudia.m.martin.gomez@oracle.com::2cbe0904-05ac-4b2a-8d62-ffb5753c2d18" providerId="AD"/>
  <p188:author id="{85867EA3-52D6-77BB-F502-EBADC85CCA8B}" name="HUZZEY Chris" initials="CH" userId="S::C.Huzzey@chiesi.com::25c829dc-d6c3-4a4b-bd41-50364f179299" providerId="AD"/>
  <p188:author id="{87F6D5A3-FB6C-814A-54A1-D007F8521DC5}" name="RUBINO Rosa" initials="RR" userId="S::r.rubino@chiesi.com::90f23bf2-ee2c-473e-a597-39f8cc1b9ef1" providerId="AD"/>
  <p188:author id="{F4FE1AA4-6E0C-B62A-1A2D-A263495D8736}" name="BRADSHAW Katherine" initials="KB" userId="S::K.Bradshaw@chiesi.com::dce17415-c7d4-49b6-8d9e-3ff6ab027de6" providerId="AD"/>
  <p188:author id="{6E6D4FA5-9BCB-A885-87EC-CD874F8F24CD}" name="AIGINGER Johannes" initials="" userId="S::j.aiginger@chiesi.com::13083128-d277-447a-b2d3-31033e6fb103" providerId="AD"/>
  <p188:author id="{D76931A7-DC85-FCEB-C0EA-4905E4781706}" name="RENTERO Marisol" initials="RE" userId="S::m.rentero@chiesi.com::4958b963-cede-4d11-9395-ff610772da0f" providerId="AD"/>
  <p188:author id="{A55334A7-2B35-DF83-2A70-0F03094E93BC}" name="RESCIGNO Antonio" initials="AR" userId="S::a.rescigno@chiesi.com::e77d504e-6476-47f8-90c2-f6b62dcf773a" providerId="AD"/>
  <p188:author id="{E2D4F5A9-D230-E248-90EC-2D1AD217D691}" name="SAVELLA Massimo" initials="SM" userId="S::m.savella@chiesi.com::a318c285-761e-42af-bc16-243cea3bab17" providerId="AD"/>
  <p188:author id="{084F62AB-1143-5C6E-C632-B1881406149B}" name="PHADKE Ameya" initials="" userId="S::ameya.phadke@chiesi.com::c2cbc366-7aa6-468d-a72a-708ae1946eee" providerId="AD"/>
  <p188:author id="{AC371AAF-2E57-F2EC-A2F8-ED8EDEB40199}" name="PANIGONE Sara" initials="PS" userId="S::s.panigone@chiesi.com::a03bb6e1-51c2-4902-89e3-8831da1b224f" providerId="AD"/>
  <p188:author id="{E6052AAF-F38D-F0D2-597B-C08C7B4F8885}" name="MUZZOPAPPA Noemi" initials="NM" userId="S::n.muzzopappa@chiesi.com::0fa96d2e-d6cf-46e3-9612-21004e00269d" providerId="AD"/>
  <p188:author id="{AF45FEB5-A867-966C-E640-E77A1645A04D}" name="GINOCCHIO Virginia" initials="GV" userId="S::v.ginocchio@chiesi.com::be4d0e5f-a868-41da-aa82-513833cdc7e8" providerId="AD"/>
  <p188:author id="{8BBB7FB7-FDBE-6FCA-EF26-FC3F40032A8A}" name="ROGHETO Andrea" initials="AR" userId="S::a.rogheto@chiesi.com::ea2c9a3d-c40c-4a1d-9feb-e2c8799fce32" providerId="AD"/>
  <p188:author id="{5BDDBFB8-F0BF-1CD6-5A7B-95A19FF8A8D5}" name="GAYLE Alicia" initials="" userId="S::a.gayle@chiesi.com::121d1042-ba65-47e2-ac59-229e5770628f" providerId="AD"/>
  <p188:author id="{20B511BD-928B-05DD-0117-294CA9F67843}" name="BACCOLO Andrea" initials="AB" userId="S::a.baccolo@chiesi.com::8968b3a2-70bb-4f61-80e7-fcbffdd77a9d" providerId="AD"/>
  <p188:author id="{6BE050BD-C1E5-0B32-8DFA-A5C397566A16}" name="COLASUONNO Maria Laura" initials="CML" userId="S::m.colasuonno@chiesi.com::71b5e3c7-1d58-4bff-97db-0d7f5f373f5d" providerId="AD"/>
  <p188:author id="{D089EABD-7102-3D3A-F53D-AB53F23C3C58}" name="MEISGEN Sabrina" initials="SM" userId="S::s.meisgen@chiesi.com::74c38ca7-4e50-4c07-82e8-33cf39b1e866" providerId="AD"/>
  <p188:author id="{F6CECEC1-6499-EE34-EC38-FAC3D39A8783}" name="Ilaria - Kaffeina Kaffeina" initials="IK" userId="e1eddba8e4bf2c98" providerId="Windows Live"/>
  <p188:author id="{6A9D94C3-5762-2613-DE70-A15F18C8D29F}" name="BJELLMO JOHNSEN Ingvild" initials="BI" userId="S::i.johnsen@chiesi.com::cc91973f-751c-4745-8c3f-68cbbad2f58f" providerId="AD"/>
  <p188:author id="{B268E3CB-E78C-BC15-171B-BF78A8E62178}" name="VANZETTO Iacopo" initials="VI" userId="S::i.vanzetto@chiesi.com::3ddc0c13-796d-4183-80f7-13ba35fafc9e" providerId="AD"/>
  <p188:author id="{28DB64CD-4A1B-51F0-F292-16980F79799D}" name="VAN DER DEIJL Marielle" initials="MV" userId="S::m.vanderdeijl@chiesi.com::cf14d0e9-f05e-4ec7-9430-cb54fac4ee8c" providerId="AD"/>
  <p188:author id="{49AAFACD-95EF-7DAA-9BEB-53C651928DBC}" name="WASYLUK Michael" initials="WM" userId="S::michael.wasyluk@chiesi.com::c6b6208c-776c-4cdf-9baa-37082aae9916" providerId="AD"/>
  <p188:author id="{D40EA0CE-F804-AED9-615F-87A5B4DD2D47}" name="BARILE Sara" initials="SB" userId="S::s.barile@chiesi.com::4ffdab1e-7d13-4732-8ed0-401004df139a" providerId="AD"/>
  <p188:author id="{C05572D4-3B6A-1153-EDCE-75B2D9563508}" name="DALLE FUSINE Davide" initials="DD" userId="S::d.dallefusine@chiesi.com::36c16cf0-4b8f-4ac8-9f5e-76bbc002496d" providerId="AD"/>
  <p188:author id="{57FB23D7-3B6E-F26A-E785-714CECF41A22}" name="PRODAFIKAS Jim" initials="JP" userId="S::jim.prodafikas@chiesi.com::9c011fb1-1a0b-4138-aacd-f339d07564c2" providerId="AD"/>
  <p188:author id="{E70E38D8-E05A-7601-B7A0-1D0FE43C6C23}" name="KAISER Carina" initials="CK" userId="S::carina.kaiser@chiesi.com::93b794b7-1a81-4f3f-923a-95d41c05a7ee" providerId="AD"/>
  <p188:author id="{D1EAD1DA-0B83-55A0-0454-9CBB29FADB5C}" name="DI PALMA Carmen" initials="" userId="S::c.dipalma@chiesi.com::daa8233f-fddf-4bce-9610-a46c0feeb501" providerId="AD"/>
  <p188:author id="{5F6E64DB-6498-E93C-647E-3ED269DCB05A}" name="LOMBARDINI Marta" initials="" userId="S::m.lombardini@chiesi.com::5b18d64a-9a34-46a0-bf6d-2551cab00b5e" providerId="AD"/>
  <p188:author id="{FEE025DC-34AA-A3D1-F693-B809BD2D760C}" name="Paola Padovani" initials="PP" userId="S::agenzia@agenziakaffeina.onmicrosoft.com::ac73fc63-d630-469a-94de-e574cf9c13e0" providerId="AD"/>
  <p188:author id="{2C0EF9DD-0659-AE97-41DE-9DA11C7551A5}" name="CASTAGNELLO Marco" initials="MC" userId="S::m.castagnello@chiesi.com::9e9a70e7-9f46-4ef2-8331-7eafa6eaff45" providerId="AD"/>
  <p188:author id="{15630BE4-C550-3515-DB52-FFC79D176C0D}" name="Valentina Sartori" initials="VS" userId="S::valentina_sartori_mckinsey.com#ext#@chiesi.onmicrosoft.com::c2080dc9-26a0-4d04-94db-ffad237a5e43" providerId="AD"/>
  <p188:author id="{495829E8-B34F-0CBB-5DCD-47A4850A0928}" name="MAZZONE Marco" initials="MM" userId="S::m.mazzone@chiesi.com::6c2785b5-3ff9-4c27-b3e4-a68ba445dd57" providerId="AD"/>
  <p188:author id="{CE4785E8-FB08-4357-1E3D-1A37D120F97C}" name="MANNERS Simon" initials="SM" userId="S::s.manners@chiesi.com::ff04e907-4fb5-4c37-afdc-6ff3e30c2860" providerId="AD"/>
  <p188:author id="{ECA15BF7-B663-1ADE-F277-D92A3D2344BA}" name="SANDRI Federica" initials="SF" userId="S::f.sandri@chiesi.com::fc045163-0aa4-435d-aa25-e949a5f49a37" providerId="AD"/>
  <p188:author id="{5BA59BF8-9C3E-C89A-59C2-6B2660D3F951}" name="MADONI Alessandra" initials="AM" userId="S::a.madoni@chiesi.com::125230b3-b26b-4693-88a1-f489b08834d2" providerId="AD"/>
  <p188:author id="{2E567BFC-49D1-5E79-6EEB-1CC0B785E809}" name="NUDO Elena" initials="EN" userId="S::e.nudo@chiesi.com::c847d4ca-d8a0-49ac-ac34-7c33f1f890ff" providerId="AD"/>
  <p188:author id="{E5D1E8FD-EA68-2A64-70B7-D22F1385F2E0}" name="ISPAS Gabriela" initials="IG" userId="S::g.ispas@chiesi.com::bc6d412d-24f7-49d4-a9f6-a48a2950958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VATORTA Sara" initials="CS" lastIdx="29" clrIdx="0">
    <p:extLst>
      <p:ext uri="{19B8F6BF-5375-455C-9EA6-DF929625EA0E}">
        <p15:presenceInfo xmlns:p15="http://schemas.microsoft.com/office/powerpoint/2012/main" userId="S::s.cavatorta@chiesi.com::2eb38a15-12dc-4bd3-980c-16d93eddc152" providerId="AD"/>
      </p:ext>
    </p:extLst>
  </p:cmAuthor>
  <p:cmAuthor id="2" name="SALAMANO Stefania Martina" initials="SSM" lastIdx="99" clrIdx="1">
    <p:extLst>
      <p:ext uri="{19B8F6BF-5375-455C-9EA6-DF929625EA0E}">
        <p15:presenceInfo xmlns:p15="http://schemas.microsoft.com/office/powerpoint/2012/main" userId="S::sm.salamano@chiesi.com::e7baaaff-c2d8-4621-972e-582b7e814123" providerId="AD"/>
      </p:ext>
    </p:extLst>
  </p:cmAuthor>
  <p:cmAuthor id="3" name="SAVELLA Massimo" initials="SM" lastIdx="14" clrIdx="2">
    <p:extLst>
      <p:ext uri="{19B8F6BF-5375-455C-9EA6-DF929625EA0E}">
        <p15:presenceInfo xmlns:p15="http://schemas.microsoft.com/office/powerpoint/2012/main" userId="S::m.savella.stage@chiesi.com::a318c285-761e-42af-bc16-243cea3bab17" providerId="AD"/>
      </p:ext>
    </p:extLst>
  </p:cmAuthor>
  <p:cmAuthor id="4" name="BARILE Sara" initials="BS" lastIdx="29" clrIdx="3">
    <p:extLst>
      <p:ext uri="{19B8F6BF-5375-455C-9EA6-DF929625EA0E}">
        <p15:presenceInfo xmlns:p15="http://schemas.microsoft.com/office/powerpoint/2012/main" userId="S::s.barile@chiesi.com::4ffdab1e-7d13-4732-8ed0-401004df139a" providerId="AD"/>
      </p:ext>
    </p:extLst>
  </p:cmAuthor>
  <p:cmAuthor id="5" name="MERLI Matteo" initials="MM" lastIdx="12" clrIdx="4">
    <p:extLst>
      <p:ext uri="{19B8F6BF-5375-455C-9EA6-DF929625EA0E}">
        <p15:presenceInfo xmlns:p15="http://schemas.microsoft.com/office/powerpoint/2012/main" userId="S::M.Merli@chiesi.com::c3c16ac0-7cc5-450d-8754-7f2814df9ab0" providerId="AD"/>
      </p:ext>
    </p:extLst>
  </p:cmAuthor>
  <p:cmAuthor id="6" name="PIETRALUNGA Alice" initials="PA" lastIdx="4" clrIdx="5">
    <p:extLst>
      <p:ext uri="{19B8F6BF-5375-455C-9EA6-DF929625EA0E}">
        <p15:presenceInfo xmlns:p15="http://schemas.microsoft.com/office/powerpoint/2012/main" userId="S::a.pietralunga@chiesi.com::0d8ce2a8-ff4c-4cb4-a68c-3c65ccbc36e9" providerId="AD"/>
      </p:ext>
    </p:extLst>
  </p:cmAuthor>
  <p:cmAuthor id="7" name="UNAL Yasemin" initials="UY" lastIdx="3" clrIdx="6">
    <p:extLst>
      <p:ext uri="{19B8F6BF-5375-455C-9EA6-DF929625EA0E}">
        <p15:presenceInfo xmlns:p15="http://schemas.microsoft.com/office/powerpoint/2012/main" userId="S::y.unal@chiesi.com::25ef807f-f8c5-43ff-b497-9e81f5f89367" providerId="AD"/>
      </p:ext>
    </p:extLst>
  </p:cmAuthor>
  <p:cmAuthor id="8" name="VANZETTO Iacopo" initials="VI" lastIdx="35" clrIdx="7">
    <p:extLst>
      <p:ext uri="{19B8F6BF-5375-455C-9EA6-DF929625EA0E}">
        <p15:presenceInfo xmlns:p15="http://schemas.microsoft.com/office/powerpoint/2012/main" userId="S::i.vanzetto@chiesi.com::3ddc0c13-796d-4183-80f7-13ba35fafc9e" providerId="AD"/>
      </p:ext>
    </p:extLst>
  </p:cmAuthor>
  <p:cmAuthor id="9" name="PERALA Ville" initials="PV" lastIdx="1" clrIdx="8">
    <p:extLst>
      <p:ext uri="{19B8F6BF-5375-455C-9EA6-DF929625EA0E}">
        <p15:presenceInfo xmlns:p15="http://schemas.microsoft.com/office/powerpoint/2012/main" userId="S::v.perala@chiesi.com::c54898ee-3518-4524-8ed0-a68b80ea8b4f" providerId="AD"/>
      </p:ext>
    </p:extLst>
  </p:cmAuthor>
  <p:cmAuthor id="10" name="MASTROTOTARO Mauro" initials="MM" lastIdx="12" clrIdx="9">
    <p:extLst>
      <p:ext uri="{19B8F6BF-5375-455C-9EA6-DF929625EA0E}">
        <p15:presenceInfo xmlns:p15="http://schemas.microsoft.com/office/powerpoint/2012/main" userId="S::M.Mastrototaro@chiesi.com::0fa08995-6824-4fe0-9e6e-5252f7fa66d4" providerId="AD"/>
      </p:ext>
    </p:extLst>
  </p:cmAuthor>
  <p:cmAuthor id="11" name="ZENI Elena" initials="ZE" lastIdx="19" clrIdx="10">
    <p:extLst>
      <p:ext uri="{19B8F6BF-5375-455C-9EA6-DF929625EA0E}">
        <p15:presenceInfo xmlns:p15="http://schemas.microsoft.com/office/powerpoint/2012/main" userId="S::e.zeni@chiesi.com::c2d215c7-a96e-4566-82ef-bdb9d9ed0382" providerId="AD"/>
      </p:ext>
    </p:extLst>
  </p:cmAuthor>
  <p:cmAuthor id="12" name="SERRA Antonino" initials="SA" lastIdx="8" clrIdx="11">
    <p:extLst>
      <p:ext uri="{19B8F6BF-5375-455C-9EA6-DF929625EA0E}">
        <p15:presenceInfo xmlns:p15="http://schemas.microsoft.com/office/powerpoint/2012/main" userId="S::a.serra@chiesi.com::bb5c7be8-7cc9-49ca-9438-d9ed6aeb5db7" providerId="AD"/>
      </p:ext>
    </p:extLst>
  </p:cmAuthor>
  <p:cmAuthor id="13" name="MAGNI Tiziana" initials="MT" lastIdx="4" clrIdx="12">
    <p:extLst>
      <p:ext uri="{19B8F6BF-5375-455C-9EA6-DF929625EA0E}">
        <p15:presenceInfo xmlns:p15="http://schemas.microsoft.com/office/powerpoint/2012/main" userId="S::t.magni@chiesi.com::ca7f367b-78b8-4d91-a75c-f2c98c0c70a0" providerId="AD"/>
      </p:ext>
    </p:extLst>
  </p:cmAuthor>
  <p:cmAuthor id="14" name="NUDO Elena" initials="NE" lastIdx="1" clrIdx="13">
    <p:extLst>
      <p:ext uri="{19B8F6BF-5375-455C-9EA6-DF929625EA0E}">
        <p15:presenceInfo xmlns:p15="http://schemas.microsoft.com/office/powerpoint/2012/main" userId="S::e.nudo@chiesi.com::c847d4ca-d8a0-49ac-ac34-7c33f1f890ff" providerId="AD"/>
      </p:ext>
    </p:extLst>
  </p:cmAuthor>
  <p:cmAuthor id="15" name="NUDO Elena" initials="NE [2]" lastIdx="1" clrIdx="14">
    <p:extLst>
      <p:ext uri="{19B8F6BF-5375-455C-9EA6-DF929625EA0E}">
        <p15:presenceInfo xmlns:p15="http://schemas.microsoft.com/office/powerpoint/2012/main" userId="S-1-5-21-12986231-566305574-490951367-472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0066"/>
    <a:srgbClr val="636669"/>
    <a:srgbClr val="F2F2F2"/>
    <a:srgbClr val="5489A3"/>
    <a:srgbClr val="D9D9D9"/>
    <a:srgbClr val="B9A7D7"/>
    <a:srgbClr val="F5F5F5"/>
    <a:srgbClr val="AFB1B3"/>
    <a:srgbClr val="CC9B00"/>
    <a:srgbClr val="DCE8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2C8C85-51F0-491E-9774-3900AFEF0FD7}" styleName="Stile chiaro 2 - Color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491" autoAdjust="0"/>
    <p:restoredTop sz="95325" autoAdjust="0"/>
  </p:normalViewPr>
  <p:slideViewPr>
    <p:cSldViewPr snapToGrid="0">
      <p:cViewPr>
        <p:scale>
          <a:sx n="40" d="100"/>
          <a:sy n="40" d="100"/>
        </p:scale>
        <p:origin x="24" y="-5300"/>
      </p:cViewPr>
      <p:guideLst/>
    </p:cSldViewPr>
  </p:slideViewPr>
  <p:notesTextViewPr>
    <p:cViewPr>
      <p:scale>
        <a:sx n="1" d="1"/>
        <a:sy n="1" d="1"/>
      </p:scale>
      <p:origin x="0" y="0"/>
    </p:cViewPr>
  </p:notesTextViewPr>
  <p:sorterViewPr>
    <p:cViewPr>
      <p:scale>
        <a:sx n="100" d="100"/>
        <a:sy n="100" d="100"/>
      </p:scale>
      <p:origin x="0" y="-4248"/>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5A71616F-3AC8-4E02-A6E7-917DCFD2D7F4}"/>
              </a:ext>
            </a:extLst>
          </p:cNvPr>
          <p:cNvSpPr>
            <a:spLocks noGrp="1"/>
          </p:cNvSpPr>
          <p:nvPr>
            <p:ph type="hdr" sz="quarter"/>
          </p:nvPr>
        </p:nvSpPr>
        <p:spPr>
          <a:xfrm>
            <a:off x="1" y="0"/>
            <a:ext cx="2971800" cy="466435"/>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293E27EE-19BE-468C-86B5-A1BC5076D777}"/>
              </a:ext>
            </a:extLst>
          </p:cNvPr>
          <p:cNvSpPr>
            <a:spLocks noGrp="1"/>
          </p:cNvSpPr>
          <p:nvPr>
            <p:ph type="dt" sz="quarter" idx="1"/>
          </p:nvPr>
        </p:nvSpPr>
        <p:spPr>
          <a:xfrm>
            <a:off x="3884615" y="0"/>
            <a:ext cx="2971800" cy="466435"/>
          </a:xfrm>
          <a:prstGeom prst="rect">
            <a:avLst/>
          </a:prstGeom>
        </p:spPr>
        <p:txBody>
          <a:bodyPr vert="horz" lIns="91440" tIns="45720" rIns="91440" bIns="45720" rtlCol="0"/>
          <a:lstStyle>
            <a:lvl1pPr algn="r">
              <a:defRPr sz="1200"/>
            </a:lvl1pPr>
          </a:lstStyle>
          <a:p>
            <a:fld id="{867A0512-E85D-4A08-967B-F550CBC4E29C}" type="datetimeFigureOut">
              <a:rPr lang="it-IT" smtClean="0"/>
              <a:t>21/04/2026</a:t>
            </a:fld>
            <a:endParaRPr lang="it-IT"/>
          </a:p>
        </p:txBody>
      </p:sp>
      <p:sp>
        <p:nvSpPr>
          <p:cNvPr id="4" name="Segnaposto piè di pagina 3">
            <a:extLst>
              <a:ext uri="{FF2B5EF4-FFF2-40B4-BE49-F238E27FC236}">
                <a16:creationId xmlns:a16="http://schemas.microsoft.com/office/drawing/2014/main" id="{111FC991-B614-4E4F-BDA0-2350BCE5F83C}"/>
              </a:ext>
            </a:extLst>
          </p:cNvPr>
          <p:cNvSpPr>
            <a:spLocks noGrp="1"/>
          </p:cNvSpPr>
          <p:nvPr>
            <p:ph type="ftr" sz="quarter" idx="2"/>
          </p:nvPr>
        </p:nvSpPr>
        <p:spPr>
          <a:xfrm>
            <a:off x="1" y="8829968"/>
            <a:ext cx="2971800" cy="466434"/>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7A9D1BB2-1BA4-4BBD-BBC1-3A1F5BBB8450}"/>
              </a:ext>
            </a:extLst>
          </p:cNvPr>
          <p:cNvSpPr>
            <a:spLocks noGrp="1"/>
          </p:cNvSpPr>
          <p:nvPr>
            <p:ph type="sldNum" sz="quarter" idx="3"/>
          </p:nvPr>
        </p:nvSpPr>
        <p:spPr>
          <a:xfrm>
            <a:off x="3884615" y="8829968"/>
            <a:ext cx="2971800" cy="466434"/>
          </a:xfrm>
          <a:prstGeom prst="rect">
            <a:avLst/>
          </a:prstGeom>
        </p:spPr>
        <p:txBody>
          <a:bodyPr vert="horz" lIns="91440" tIns="45720" rIns="91440" bIns="45720" rtlCol="0" anchor="b"/>
          <a:lstStyle>
            <a:lvl1pPr algn="r">
              <a:defRPr sz="1200"/>
            </a:lvl1pPr>
          </a:lstStyle>
          <a:p>
            <a:fld id="{D33A45B4-278E-4138-AC00-2262B8F86791}" type="slidenum">
              <a:rPr lang="it-IT" smtClean="0"/>
              <a:t>‹#›</a:t>
            </a:fld>
            <a:endParaRPr lang="it-IT"/>
          </a:p>
        </p:txBody>
      </p:sp>
    </p:spTree>
    <p:extLst>
      <p:ext uri="{BB962C8B-B14F-4D97-AF65-F5344CB8AC3E}">
        <p14:creationId xmlns:p14="http://schemas.microsoft.com/office/powerpoint/2010/main" val="185895833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2" pos="672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71800" cy="466435"/>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5" y="0"/>
            <a:ext cx="2971800" cy="466435"/>
          </a:xfrm>
          <a:prstGeom prst="rect">
            <a:avLst/>
          </a:prstGeom>
        </p:spPr>
        <p:txBody>
          <a:bodyPr vert="horz" lIns="91440" tIns="45720" rIns="91440" bIns="45720" rtlCol="0"/>
          <a:lstStyle>
            <a:lvl1pPr algn="r">
              <a:defRPr sz="1200"/>
            </a:lvl1pPr>
          </a:lstStyle>
          <a:p>
            <a:fld id="{1E0830A3-7580-416C-A2C9-F9C4ABA18FDD}" type="datetimeFigureOut">
              <a:rPr lang="en-US" smtClean="0"/>
              <a:t>4/21/2026</a:t>
            </a:fld>
            <a:endParaRPr lang="en-US"/>
          </a:p>
        </p:txBody>
      </p:sp>
      <p:sp>
        <p:nvSpPr>
          <p:cNvPr id="4" name="Segnaposto immagine diapositiva 3"/>
          <p:cNvSpPr>
            <a:spLocks noGrp="1" noRot="1" noChangeAspect="1"/>
          </p:cNvSpPr>
          <p:nvPr>
            <p:ph type="sldImg" idx="2"/>
          </p:nvPr>
        </p:nvSpPr>
        <p:spPr>
          <a:xfrm>
            <a:off x="2311400" y="1160463"/>
            <a:ext cx="2235200" cy="3138487"/>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1" y="4473893"/>
            <a:ext cx="5486400" cy="3660458"/>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1" y="8829968"/>
            <a:ext cx="2971800" cy="466434"/>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5" y="8829968"/>
            <a:ext cx="2971800" cy="466434"/>
          </a:xfrm>
          <a:prstGeom prst="rect">
            <a:avLst/>
          </a:prstGeom>
        </p:spPr>
        <p:txBody>
          <a:bodyPr vert="horz" lIns="91440" tIns="45720" rIns="91440" bIns="45720" rtlCol="0" anchor="b"/>
          <a:lstStyle>
            <a:lvl1pPr algn="r">
              <a:defRPr sz="1200"/>
            </a:lvl1pPr>
          </a:lstStyle>
          <a:p>
            <a:fld id="{CE3E981D-ADF3-4FDB-9ECF-4258EEC6FD17}" type="slidenum">
              <a:rPr lang="en-US" smtClean="0"/>
              <a:t>‹#›</a:t>
            </a:fld>
            <a:endParaRPr lang="en-US"/>
          </a:p>
        </p:txBody>
      </p:sp>
    </p:spTree>
    <p:extLst>
      <p:ext uri="{BB962C8B-B14F-4D97-AF65-F5344CB8AC3E}">
        <p14:creationId xmlns:p14="http://schemas.microsoft.com/office/powerpoint/2010/main" val="3110085345"/>
      </p:ext>
    </p:extLst>
  </p:cSld>
  <p:clrMap bg1="lt1" tx1="dk1" bg2="lt2" tx2="dk2" accent1="accent1" accent2="accent2" accent3="accent3" accent4="accent4" accent5="accent5" accent6="accent6" hlink="hlink" folHlink="folHlink"/>
  <p:notesStyle>
    <a:lvl1pPr marL="0" algn="l" defTabSz="3487989" rtl="0" eaLnBrk="1" latinLnBrk="0" hangingPunct="1">
      <a:defRPr sz="4581" kern="1200">
        <a:solidFill>
          <a:schemeClr val="tx1"/>
        </a:solidFill>
        <a:latin typeface="+mn-lt"/>
        <a:ea typeface="+mn-ea"/>
        <a:cs typeface="+mn-cs"/>
      </a:defRPr>
    </a:lvl1pPr>
    <a:lvl2pPr marL="1743995" algn="l" defTabSz="3487989" rtl="0" eaLnBrk="1" latinLnBrk="0" hangingPunct="1">
      <a:defRPr sz="4581" kern="1200">
        <a:solidFill>
          <a:schemeClr val="tx1"/>
        </a:solidFill>
        <a:latin typeface="+mn-lt"/>
        <a:ea typeface="+mn-ea"/>
        <a:cs typeface="+mn-cs"/>
      </a:defRPr>
    </a:lvl2pPr>
    <a:lvl3pPr marL="3487989" algn="l" defTabSz="3487989" rtl="0" eaLnBrk="1" latinLnBrk="0" hangingPunct="1">
      <a:defRPr sz="4581" kern="1200">
        <a:solidFill>
          <a:schemeClr val="tx1"/>
        </a:solidFill>
        <a:latin typeface="+mn-lt"/>
        <a:ea typeface="+mn-ea"/>
        <a:cs typeface="+mn-cs"/>
      </a:defRPr>
    </a:lvl3pPr>
    <a:lvl4pPr marL="5231984" algn="l" defTabSz="3487989" rtl="0" eaLnBrk="1" latinLnBrk="0" hangingPunct="1">
      <a:defRPr sz="4581" kern="1200">
        <a:solidFill>
          <a:schemeClr val="tx1"/>
        </a:solidFill>
        <a:latin typeface="+mn-lt"/>
        <a:ea typeface="+mn-ea"/>
        <a:cs typeface="+mn-cs"/>
      </a:defRPr>
    </a:lvl4pPr>
    <a:lvl5pPr marL="6975986" algn="l" defTabSz="3487989" rtl="0" eaLnBrk="1" latinLnBrk="0" hangingPunct="1">
      <a:defRPr sz="4581" kern="1200">
        <a:solidFill>
          <a:schemeClr val="tx1"/>
        </a:solidFill>
        <a:latin typeface="+mn-lt"/>
        <a:ea typeface="+mn-ea"/>
        <a:cs typeface="+mn-cs"/>
      </a:defRPr>
    </a:lvl5pPr>
    <a:lvl6pPr marL="8719981" algn="l" defTabSz="3487989" rtl="0" eaLnBrk="1" latinLnBrk="0" hangingPunct="1">
      <a:defRPr sz="4581" kern="1200">
        <a:solidFill>
          <a:schemeClr val="tx1"/>
        </a:solidFill>
        <a:latin typeface="+mn-lt"/>
        <a:ea typeface="+mn-ea"/>
        <a:cs typeface="+mn-cs"/>
      </a:defRPr>
    </a:lvl6pPr>
    <a:lvl7pPr marL="10463975" algn="l" defTabSz="3487989" rtl="0" eaLnBrk="1" latinLnBrk="0" hangingPunct="1">
      <a:defRPr sz="4581" kern="1200">
        <a:solidFill>
          <a:schemeClr val="tx1"/>
        </a:solidFill>
        <a:latin typeface="+mn-lt"/>
        <a:ea typeface="+mn-ea"/>
        <a:cs typeface="+mn-cs"/>
      </a:defRPr>
    </a:lvl7pPr>
    <a:lvl8pPr marL="12207966" algn="l" defTabSz="3487989" rtl="0" eaLnBrk="1" latinLnBrk="0" hangingPunct="1">
      <a:defRPr sz="4581" kern="1200">
        <a:solidFill>
          <a:schemeClr val="tx1"/>
        </a:solidFill>
        <a:latin typeface="+mn-lt"/>
        <a:ea typeface="+mn-ea"/>
        <a:cs typeface="+mn-cs"/>
      </a:defRPr>
    </a:lvl8pPr>
    <a:lvl9pPr marL="13951964" algn="l" defTabSz="3487989" rtl="0" eaLnBrk="1" latinLnBrk="0" hangingPunct="1">
      <a:defRPr sz="458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1160463"/>
            <a:ext cx="2235200" cy="3138487"/>
          </a:xfrm>
        </p:spPr>
      </p:sp>
      <p:sp>
        <p:nvSpPr>
          <p:cNvPr id="3" name="Notes Placeholder 2"/>
          <p:cNvSpPr>
            <a:spLocks noGrp="1"/>
          </p:cNvSpPr>
          <p:nvPr>
            <p:ph type="body" idx="1"/>
          </p:nvPr>
        </p:nvSpPr>
        <p:spPr/>
        <p:txBody>
          <a:bodyPr/>
          <a:lstStyle/>
          <a:p>
            <a:r>
              <a:rPr lang="it-IT" dirty="0"/>
              <a:t>Brand </a:t>
            </a:r>
            <a:r>
              <a:rPr lang="it-IT" dirty="0" err="1"/>
              <a:t>guidance</a:t>
            </a:r>
            <a:r>
              <a:rPr lang="it-IT" dirty="0"/>
              <a:t> slide </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3E981D-ADF3-4FDB-9ECF-4258EEC6FD1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30F10A4A-FE1C-4684-E187-0C5A21CD5ECD}"/>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Calibri" panose="020F0502020204030204"/>
                <a:ea typeface="+mn-ea"/>
                <a:cs typeface="+mn-cs"/>
              </a:rPr>
              <a:t>For internal purpose only</a:t>
            </a:r>
          </a:p>
        </p:txBody>
      </p:sp>
    </p:spTree>
    <p:extLst>
      <p:ext uri="{BB962C8B-B14F-4D97-AF65-F5344CB8AC3E}">
        <p14:creationId xmlns:p14="http://schemas.microsoft.com/office/powerpoint/2010/main" val="4102143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6.emf"/><Relationship Id="rId4" Type="http://schemas.openxmlformats.org/officeDocument/2006/relationships/oleObject" Target="../embeddings/oleObject2.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_AIR">
    <p:spTree>
      <p:nvGrpSpPr>
        <p:cNvPr id="1" name=""/>
        <p:cNvGrpSpPr/>
        <p:nvPr/>
      </p:nvGrpSpPr>
      <p:grpSpPr>
        <a:xfrm>
          <a:off x="0" y="0"/>
          <a:ext cx="0" cy="0"/>
          <a:chOff x="0" y="0"/>
          <a:chExt cx="0" cy="0"/>
        </a:xfrm>
      </p:grpSpPr>
      <p:sp>
        <p:nvSpPr>
          <p:cNvPr id="4" name="The Chiesi Pattern">
            <a:extLst>
              <a:ext uri="{FF2B5EF4-FFF2-40B4-BE49-F238E27FC236}">
                <a16:creationId xmlns:a16="http://schemas.microsoft.com/office/drawing/2014/main" id="{6DC7296C-5223-62D3-5B4F-271EAE0853C8}"/>
              </a:ext>
            </a:extLst>
          </p:cNvPr>
          <p:cNvSpPr txBox="1">
            <a:spLocks noGrp="1"/>
          </p:cNvSpPr>
          <p:nvPr>
            <p:ph type="body" sz="quarter" idx="35" hasCustomPrompt="1"/>
          </p:nvPr>
        </p:nvSpPr>
        <p:spPr>
          <a:xfrm>
            <a:off x="892922" y="1324481"/>
            <a:ext cx="21692793" cy="4206273"/>
          </a:xfrm>
          <a:prstGeom prst="rect">
            <a:avLst/>
          </a:prstGeom>
        </p:spPr>
        <p:txBody>
          <a:bodyPr lIns="0" tIns="0" rIns="0" bIns="0" anchor="ctr" anchorCtr="0"/>
          <a:lstStyle>
            <a:lvl1pPr marL="0" indent="0">
              <a:buNone/>
              <a:defRPr sz="4961" b="0" i="0" baseline="0">
                <a:solidFill>
                  <a:schemeClr val="bg1"/>
                </a:solidFill>
                <a:latin typeface="Verdana Pro Light" panose="020B0304030504040204" pitchFamily="34" charset="0"/>
              </a:defRPr>
            </a:lvl1pPr>
          </a:lstStyle>
          <a:p>
            <a:r>
              <a:rPr lang="en-GB" dirty="0"/>
              <a:t>Click To Add Page Title Here</a:t>
            </a:r>
          </a:p>
        </p:txBody>
      </p:sp>
      <p:sp>
        <p:nvSpPr>
          <p:cNvPr id="5" name="The Chiesi Pattern">
            <a:extLst>
              <a:ext uri="{FF2B5EF4-FFF2-40B4-BE49-F238E27FC236}">
                <a16:creationId xmlns:a16="http://schemas.microsoft.com/office/drawing/2014/main" id="{2CC2BC28-FEAE-F1E0-C0A4-715A3E9696CF}"/>
              </a:ext>
            </a:extLst>
          </p:cNvPr>
          <p:cNvSpPr txBox="1">
            <a:spLocks noGrp="1"/>
          </p:cNvSpPr>
          <p:nvPr>
            <p:ph type="body" sz="quarter" idx="36" hasCustomPrompt="1"/>
          </p:nvPr>
        </p:nvSpPr>
        <p:spPr>
          <a:xfrm>
            <a:off x="892922" y="7533012"/>
            <a:ext cx="28454444" cy="2543282"/>
          </a:xfrm>
          <a:prstGeom prst="rect">
            <a:avLst/>
          </a:prstGeom>
        </p:spPr>
        <p:txBody>
          <a:bodyPr lIns="0" tIns="0" rIns="0" bIns="0" anchor="ctr" anchorCtr="0"/>
          <a:lstStyle>
            <a:lvl1pPr marL="0" indent="0">
              <a:buNone/>
              <a:defRPr sz="2976" b="0" i="0" baseline="0">
                <a:latin typeface="Verdana Pro Light" panose="020B0304030504040204" pitchFamily="34" charset="0"/>
              </a:defRPr>
            </a:lvl1pPr>
          </a:lstStyle>
          <a:p>
            <a:r>
              <a:rPr lang="en-GB" dirty="0"/>
              <a:t>Click To Add Page Title Here</a:t>
            </a:r>
          </a:p>
        </p:txBody>
      </p:sp>
      <p:sp>
        <p:nvSpPr>
          <p:cNvPr id="11" name="CasellaDiTesto 10">
            <a:extLst>
              <a:ext uri="{FF2B5EF4-FFF2-40B4-BE49-F238E27FC236}">
                <a16:creationId xmlns:a16="http://schemas.microsoft.com/office/drawing/2014/main" id="{D5387FA1-90F0-6CB8-4749-1ECF525F3B2C}"/>
              </a:ext>
            </a:extLst>
          </p:cNvPr>
          <p:cNvSpPr txBox="1"/>
          <p:nvPr userDrawn="1"/>
        </p:nvSpPr>
        <p:spPr>
          <a:xfrm>
            <a:off x="5638554" y="18486629"/>
            <a:ext cx="0" cy="0"/>
          </a:xfrm>
          <a:prstGeom prst="rect">
            <a:avLst/>
          </a:prstGeom>
          <a:ln w="6350">
            <a:noFill/>
            <a:miter lim="800000"/>
          </a:ln>
        </p:spPr>
        <p:txBody>
          <a:bodyPr vert="horz" wrap="none" lIns="0" tIns="0" rIns="0" bIns="0" rtlCol="0">
            <a:noAutofit/>
          </a:bodyPr>
          <a:lstStyle/>
          <a:p>
            <a:pPr algn="l">
              <a:spcBef>
                <a:spcPts val="744"/>
              </a:spcBef>
              <a:spcAft>
                <a:spcPts val="744"/>
              </a:spcAft>
              <a:buNone/>
            </a:pPr>
            <a:endParaRPr lang="it-IT" sz="3968" dirty="0"/>
          </a:p>
        </p:txBody>
      </p:sp>
      <p:sp>
        <p:nvSpPr>
          <p:cNvPr id="12" name="Segnaposto contenuto 2">
            <a:extLst>
              <a:ext uri="{FF2B5EF4-FFF2-40B4-BE49-F238E27FC236}">
                <a16:creationId xmlns:a16="http://schemas.microsoft.com/office/drawing/2014/main" id="{D1D8F754-06B8-23E2-7AA8-BE23E3535EAC}"/>
              </a:ext>
            </a:extLst>
          </p:cNvPr>
          <p:cNvSpPr>
            <a:spLocks noGrp="1"/>
          </p:cNvSpPr>
          <p:nvPr>
            <p:ph idx="29" hasCustomPrompt="1"/>
          </p:nvPr>
        </p:nvSpPr>
        <p:spPr>
          <a:xfrm>
            <a:off x="892922" y="13101219"/>
            <a:ext cx="9375680" cy="10950378"/>
          </a:xfrm>
          <a:prstGeom prst="rect">
            <a:avLst/>
          </a:prstGeom>
        </p:spPr>
        <p:txBody>
          <a:bodyPr lIns="0" tIns="0" rIns="0" bIns="0"/>
          <a:lstStyle>
            <a:lvl1pPr>
              <a:defRPr sz="3472" b="0" i="0">
                <a:latin typeface="Verdana Pro Light" panose="020B0304030504040204" pitchFamily="34" charset="0"/>
              </a:defRPr>
            </a:lvl1pPr>
            <a:lvl2pPr>
              <a:defRPr sz="3472" b="0" i="0">
                <a:latin typeface="Verdana Pro Light" panose="020B0304030504040204" pitchFamily="34" charset="0"/>
              </a:defRPr>
            </a:lvl2pPr>
            <a:lvl3pPr>
              <a:defRPr sz="3472" b="0" i="0">
                <a:latin typeface="Verdana Pro Light" panose="020B0304030504040204" pitchFamily="34" charset="0"/>
              </a:defRPr>
            </a:lvl3pPr>
            <a:lvl4pPr>
              <a:defRPr b="0" i="0">
                <a:latin typeface="Verdana Pro Light" panose="020B0304030504040204" pitchFamily="34" charset="0"/>
              </a:defRPr>
            </a:lvl4pPr>
            <a:lvl5pPr>
              <a:defRPr b="0" i="0">
                <a:latin typeface="Verdana Pro Light" panose="020B0304030504040204" pitchFamily="34" charset="0"/>
              </a:defRPr>
            </a:lvl5pPr>
          </a:lstStyle>
          <a:p>
            <a:pPr lvl="0"/>
            <a:r>
              <a:rPr lang="it-IT" dirty="0"/>
              <a:t>Click </a:t>
            </a:r>
            <a:r>
              <a:rPr lang="it-IT" dirty="0" err="1"/>
              <a:t>here</a:t>
            </a:r>
            <a:r>
              <a:rPr lang="it-IT" dirty="0"/>
              <a:t> to </a:t>
            </a:r>
            <a:r>
              <a:rPr lang="it-IT" dirty="0" err="1"/>
              <a:t>add</a:t>
            </a:r>
            <a:r>
              <a:rPr lang="it-IT" dirty="0"/>
              <a:t> text</a:t>
            </a:r>
          </a:p>
          <a:p>
            <a:pPr lvl="1"/>
            <a:r>
              <a:rPr lang="it-IT" dirty="0"/>
              <a:t>Secondo livello</a:t>
            </a:r>
          </a:p>
          <a:p>
            <a:pPr lvl="2"/>
            <a:r>
              <a:rPr lang="it-IT" dirty="0"/>
              <a:t>Terzo livello</a:t>
            </a:r>
          </a:p>
        </p:txBody>
      </p:sp>
      <p:sp>
        <p:nvSpPr>
          <p:cNvPr id="13" name="Segnaposto contenuto 2">
            <a:extLst>
              <a:ext uri="{FF2B5EF4-FFF2-40B4-BE49-F238E27FC236}">
                <a16:creationId xmlns:a16="http://schemas.microsoft.com/office/drawing/2014/main" id="{0C08D3DE-84D8-5B7C-00E9-6A7D5CD17F11}"/>
              </a:ext>
            </a:extLst>
          </p:cNvPr>
          <p:cNvSpPr>
            <a:spLocks noGrp="1"/>
          </p:cNvSpPr>
          <p:nvPr>
            <p:ph idx="37" hasCustomPrompt="1"/>
          </p:nvPr>
        </p:nvSpPr>
        <p:spPr>
          <a:xfrm>
            <a:off x="11269966" y="13101225"/>
            <a:ext cx="9375680" cy="23321373"/>
          </a:xfrm>
          <a:prstGeom prst="rect">
            <a:avLst/>
          </a:prstGeom>
        </p:spPr>
        <p:txBody>
          <a:bodyPr lIns="0" tIns="0" rIns="0" bIns="0"/>
          <a:lstStyle>
            <a:lvl1pPr>
              <a:defRPr sz="3472" b="0" i="0">
                <a:latin typeface="Verdana Pro Light" panose="020B0304030504040204" pitchFamily="34" charset="0"/>
              </a:defRPr>
            </a:lvl1pPr>
            <a:lvl2pPr>
              <a:defRPr sz="3472" b="0" i="0">
                <a:latin typeface="Verdana Pro Light" panose="020B0304030504040204" pitchFamily="34" charset="0"/>
              </a:defRPr>
            </a:lvl2pPr>
            <a:lvl3pPr>
              <a:defRPr sz="3472" b="0" i="0">
                <a:latin typeface="Verdana Pro Light" panose="020B0304030504040204" pitchFamily="34" charset="0"/>
              </a:defRPr>
            </a:lvl3pPr>
            <a:lvl4pPr>
              <a:defRPr sz="3472" b="0" i="0">
                <a:latin typeface="Verdana Pro Light" panose="020B0304030504040204" pitchFamily="34" charset="0"/>
              </a:defRPr>
            </a:lvl4pPr>
            <a:lvl5pPr>
              <a:defRPr sz="3472" b="0" i="0">
                <a:latin typeface="Verdana Pro Light" panose="020B0304030504040204" pitchFamily="34" charset="0"/>
              </a:defRPr>
            </a:lvl5pPr>
          </a:lstStyle>
          <a:p>
            <a:pPr lvl="0"/>
            <a:r>
              <a:rPr lang="it-IT" dirty="0"/>
              <a:t>Click </a:t>
            </a:r>
            <a:r>
              <a:rPr lang="it-IT" dirty="0" err="1"/>
              <a:t>here</a:t>
            </a:r>
            <a:r>
              <a:rPr lang="it-IT" dirty="0"/>
              <a:t> to </a:t>
            </a:r>
            <a:r>
              <a:rPr lang="it-IT" dirty="0" err="1"/>
              <a:t>add</a:t>
            </a:r>
            <a:r>
              <a:rPr lang="it-IT" dirty="0"/>
              <a:t> text</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2" name="Segnaposto contenuto 2">
            <a:extLst>
              <a:ext uri="{FF2B5EF4-FFF2-40B4-BE49-F238E27FC236}">
                <a16:creationId xmlns:a16="http://schemas.microsoft.com/office/drawing/2014/main" id="{EE53FD38-51BB-96E3-CF0D-922F2E66D0CE}"/>
              </a:ext>
            </a:extLst>
          </p:cNvPr>
          <p:cNvSpPr>
            <a:spLocks noGrp="1"/>
          </p:cNvSpPr>
          <p:nvPr>
            <p:ph idx="39" hasCustomPrompt="1"/>
          </p:nvPr>
        </p:nvSpPr>
        <p:spPr>
          <a:xfrm>
            <a:off x="892922" y="25487948"/>
            <a:ext cx="9375680" cy="10950378"/>
          </a:xfrm>
          <a:prstGeom prst="rect">
            <a:avLst/>
          </a:prstGeom>
        </p:spPr>
        <p:txBody>
          <a:bodyPr lIns="0" tIns="0" rIns="0" bIns="0"/>
          <a:lstStyle>
            <a:lvl1pPr>
              <a:defRPr sz="3472" b="0" i="0">
                <a:latin typeface="Verdana Pro Light" panose="020B0304030504040204" pitchFamily="34" charset="0"/>
              </a:defRPr>
            </a:lvl1pPr>
            <a:lvl2pPr>
              <a:defRPr sz="3472" b="0" i="0">
                <a:latin typeface="Verdana Pro Light" panose="020B0304030504040204" pitchFamily="34" charset="0"/>
              </a:defRPr>
            </a:lvl2pPr>
            <a:lvl3pPr>
              <a:defRPr sz="3472" b="0" i="0">
                <a:latin typeface="Verdana Pro Light" panose="020B0304030504040204" pitchFamily="34" charset="0"/>
              </a:defRPr>
            </a:lvl3pPr>
            <a:lvl4pPr>
              <a:defRPr b="0" i="0">
                <a:latin typeface="Verdana Pro Light" panose="020B0304030504040204" pitchFamily="34" charset="0"/>
              </a:defRPr>
            </a:lvl4pPr>
            <a:lvl5pPr>
              <a:defRPr b="0" i="0">
                <a:latin typeface="Verdana Pro Light" panose="020B0304030504040204" pitchFamily="34" charset="0"/>
              </a:defRPr>
            </a:lvl5pPr>
          </a:lstStyle>
          <a:p>
            <a:pPr lvl="0"/>
            <a:r>
              <a:rPr lang="it-IT" dirty="0"/>
              <a:t>Click </a:t>
            </a:r>
            <a:r>
              <a:rPr lang="it-IT" dirty="0" err="1"/>
              <a:t>here</a:t>
            </a:r>
            <a:r>
              <a:rPr lang="it-IT" dirty="0"/>
              <a:t> to </a:t>
            </a:r>
            <a:r>
              <a:rPr lang="it-IT" dirty="0" err="1"/>
              <a:t>add</a:t>
            </a:r>
            <a:r>
              <a:rPr lang="it-IT" dirty="0"/>
              <a:t> text</a:t>
            </a:r>
          </a:p>
          <a:p>
            <a:pPr lvl="1"/>
            <a:r>
              <a:rPr lang="it-IT" dirty="0"/>
              <a:t>Secondo livello</a:t>
            </a:r>
          </a:p>
          <a:p>
            <a:pPr lvl="2"/>
            <a:r>
              <a:rPr lang="it-IT" dirty="0"/>
              <a:t>Terzo livello</a:t>
            </a:r>
          </a:p>
        </p:txBody>
      </p:sp>
    </p:spTree>
    <p:extLst>
      <p:ext uri="{BB962C8B-B14F-4D97-AF65-F5344CB8AC3E}">
        <p14:creationId xmlns:p14="http://schemas.microsoft.com/office/powerpoint/2010/main" val="69697471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En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954CCC1-5027-4384-BFF6-B54153C697A8}"/>
              </a:ext>
            </a:extLst>
          </p:cNvPr>
          <p:cNvGraphicFramePr>
            <a:graphicFrameLocks noChangeAspect="1"/>
          </p:cNvGraphicFramePr>
          <p:nvPr userDrawn="1">
            <p:custDataLst>
              <p:tags r:id="rId1"/>
            </p:custDataLst>
            <p:extLst>
              <p:ext uri="{D42A27DB-BD31-4B8C-83A1-F6EECF244321}">
                <p14:modId xmlns:p14="http://schemas.microsoft.com/office/powerpoint/2010/main" val="668931923"/>
              </p:ext>
            </p:extLst>
          </p:nvPr>
        </p:nvGraphicFramePr>
        <p:xfrm>
          <a:off x="3948" y="9837"/>
          <a:ext cx="3941" cy="9836"/>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2" name="Object 1" hidden="1">
                        <a:extLst>
                          <a:ext uri="{FF2B5EF4-FFF2-40B4-BE49-F238E27FC236}">
                            <a16:creationId xmlns:a16="http://schemas.microsoft.com/office/drawing/2014/main" id="{A954CCC1-5027-4384-BFF6-B54153C697A8}"/>
                          </a:ext>
                        </a:extLst>
                      </p:cNvPr>
                      <p:cNvPicPr/>
                      <p:nvPr/>
                    </p:nvPicPr>
                    <p:blipFill>
                      <a:blip r:embed="rId5"/>
                      <a:stretch>
                        <a:fillRect/>
                      </a:stretch>
                    </p:blipFill>
                    <p:spPr>
                      <a:xfrm>
                        <a:off x="3948" y="9837"/>
                        <a:ext cx="3941" cy="9836"/>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330AE89A-7771-4A6E-A02D-893DCB66C876}"/>
              </a:ext>
            </a:extLst>
          </p:cNvPr>
          <p:cNvSpPr txBox="1"/>
          <p:nvPr userDrawn="1">
            <p:custDataLst>
              <p:tags r:id="rId2"/>
            </p:custDataLst>
          </p:nvPr>
        </p:nvSpPr>
        <p:spPr>
          <a:xfrm>
            <a:off x="1375931" y="40272741"/>
            <a:ext cx="18051562" cy="305340"/>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rtl="0"/>
            <a:r>
              <a:rPr lang="en-US" sz="1984"/>
              <a:t>Source: …</a:t>
            </a:r>
          </a:p>
        </p:txBody>
      </p:sp>
    </p:spTree>
    <p:extLst>
      <p:ext uri="{BB962C8B-B14F-4D97-AF65-F5344CB8AC3E}">
        <p14:creationId xmlns:p14="http://schemas.microsoft.com/office/powerpoint/2010/main" val="1955605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6.xml"/><Relationship Id="rId13" Type="http://schemas.openxmlformats.org/officeDocument/2006/relationships/tags" Target="../tags/tag11.xml"/><Relationship Id="rId18" Type="http://schemas.openxmlformats.org/officeDocument/2006/relationships/tags" Target="../tags/tag16.xml"/><Relationship Id="rId26" Type="http://schemas.openxmlformats.org/officeDocument/2006/relationships/image" Target="../media/image3.png"/><Relationship Id="rId3" Type="http://schemas.openxmlformats.org/officeDocument/2006/relationships/theme" Target="../theme/theme1.xml"/><Relationship Id="rId21" Type="http://schemas.openxmlformats.org/officeDocument/2006/relationships/tags" Target="../tags/tag19.xml"/><Relationship Id="rId7" Type="http://schemas.openxmlformats.org/officeDocument/2006/relationships/tags" Target="../tags/tag5.xml"/><Relationship Id="rId12" Type="http://schemas.openxmlformats.org/officeDocument/2006/relationships/tags" Target="../tags/tag10.xml"/><Relationship Id="rId17" Type="http://schemas.openxmlformats.org/officeDocument/2006/relationships/tags" Target="../tags/tag15.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tags" Target="../tags/tag14.xml"/><Relationship Id="rId20" Type="http://schemas.openxmlformats.org/officeDocument/2006/relationships/tags" Target="../tags/tag18.xml"/><Relationship Id="rId1" Type="http://schemas.openxmlformats.org/officeDocument/2006/relationships/slideLayout" Target="../slideLayouts/slideLayout1.xml"/><Relationship Id="rId6" Type="http://schemas.openxmlformats.org/officeDocument/2006/relationships/tags" Target="../tags/tag4.xml"/><Relationship Id="rId11" Type="http://schemas.openxmlformats.org/officeDocument/2006/relationships/tags" Target="../tags/tag9.xml"/><Relationship Id="rId24" Type="http://schemas.openxmlformats.org/officeDocument/2006/relationships/image" Target="../media/image1.emf"/><Relationship Id="rId5" Type="http://schemas.openxmlformats.org/officeDocument/2006/relationships/tags" Target="../tags/tag3.xml"/><Relationship Id="rId15" Type="http://schemas.openxmlformats.org/officeDocument/2006/relationships/tags" Target="../tags/tag13.xml"/><Relationship Id="rId23" Type="http://schemas.openxmlformats.org/officeDocument/2006/relationships/oleObject" Target="../embeddings/oleObject1.bin"/><Relationship Id="rId28" Type="http://schemas.openxmlformats.org/officeDocument/2006/relationships/image" Target="../media/image5.svg"/><Relationship Id="rId10" Type="http://schemas.openxmlformats.org/officeDocument/2006/relationships/tags" Target="../tags/tag8.xml"/><Relationship Id="rId19" Type="http://schemas.openxmlformats.org/officeDocument/2006/relationships/tags" Target="../tags/tag17.xml"/><Relationship Id="rId4" Type="http://schemas.openxmlformats.org/officeDocument/2006/relationships/tags" Target="../tags/tag2.xml"/><Relationship Id="rId9" Type="http://schemas.openxmlformats.org/officeDocument/2006/relationships/tags" Target="../tags/tag7.xml"/><Relationship Id="rId14" Type="http://schemas.openxmlformats.org/officeDocument/2006/relationships/tags" Target="../tags/tag12.xml"/><Relationship Id="rId22" Type="http://schemas.openxmlformats.org/officeDocument/2006/relationships/tags" Target="../tags/tag20.xml"/><Relationship Id="rId27" Type="http://schemas.openxmlformats.org/officeDocument/2006/relationships/image" Target="../media/image4.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4BC40847-AF8B-4097-9A07-2349A751A051}"/>
              </a:ext>
            </a:extLst>
          </p:cNvPr>
          <p:cNvGraphicFramePr>
            <a:graphicFrameLocks noChangeAspect="1"/>
          </p:cNvGraphicFramePr>
          <p:nvPr userDrawn="1">
            <p:custDataLst>
              <p:tags r:id="rId4"/>
            </p:custDataLst>
            <p:extLst>
              <p:ext uri="{D42A27DB-BD31-4B8C-83A1-F6EECF244321}">
                <p14:modId xmlns:p14="http://schemas.microsoft.com/office/powerpoint/2010/main" val="4035916726"/>
              </p:ext>
            </p:extLst>
          </p:nvPr>
        </p:nvGraphicFramePr>
        <p:xfrm>
          <a:off x="3948" y="9837"/>
          <a:ext cx="3941" cy="9836"/>
        </p:xfrm>
        <a:graphic>
          <a:graphicData uri="http://schemas.openxmlformats.org/presentationml/2006/ole">
            <mc:AlternateContent xmlns:mc="http://schemas.openxmlformats.org/markup-compatibility/2006">
              <mc:Choice xmlns:v="urn:schemas-microsoft-com:vml" Requires="v">
                <p:oleObj name="Diapositiva think-cell" r:id="rId23" imgW="413" imgH="416" progId="TCLayout.ActiveDocument.1">
                  <p:embed/>
                </p:oleObj>
              </mc:Choice>
              <mc:Fallback>
                <p:oleObj name="Diapositiva think-cell" r:id="rId23" imgW="413" imgH="416" progId="TCLayout.ActiveDocument.1">
                  <p:embed/>
                  <p:pic>
                    <p:nvPicPr>
                      <p:cNvPr id="3" name="Object 6" hidden="1">
                        <a:extLst>
                          <a:ext uri="{FF2B5EF4-FFF2-40B4-BE49-F238E27FC236}">
                            <a16:creationId xmlns:a16="http://schemas.microsoft.com/office/drawing/2014/main" id="{4BC40847-AF8B-4097-9A07-2349A751A051}"/>
                          </a:ext>
                        </a:extLst>
                      </p:cNvPr>
                      <p:cNvPicPr/>
                      <p:nvPr/>
                    </p:nvPicPr>
                    <p:blipFill>
                      <a:blip r:embed="rId24"/>
                      <a:stretch>
                        <a:fillRect/>
                      </a:stretch>
                    </p:blipFill>
                    <p:spPr>
                      <a:xfrm>
                        <a:off x="3948" y="9837"/>
                        <a:ext cx="3941" cy="9836"/>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15B28737-798E-48D4-BBDB-8EB35CB9FFFB}"/>
              </a:ext>
            </a:extLst>
          </p:cNvPr>
          <p:cNvSpPr/>
          <p:nvPr userDrawn="1">
            <p:custDataLst>
              <p:tags r:id="rId5"/>
            </p:custDataLst>
          </p:nvPr>
        </p:nvSpPr>
        <p:spPr>
          <a:xfrm>
            <a:off x="0" y="6"/>
            <a:ext cx="393754" cy="983331"/>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744"/>
              </a:spcBef>
              <a:spcAft>
                <a:spcPts val="744"/>
              </a:spcAft>
            </a:pPr>
            <a:endParaRPr lang="en-US" sz="6201" b="1" i="0" baseline="0">
              <a:solidFill>
                <a:schemeClr val="bg1"/>
              </a:solidFill>
              <a:latin typeface="Arial" panose="020B0604020202020204" pitchFamily="34" charset="0"/>
              <a:ea typeface="+mj-ea"/>
              <a:cs typeface="+mj-cs"/>
              <a:sym typeface="Arial" panose="020B0604020202020204" pitchFamily="34" charset="0"/>
            </a:endParaRPr>
          </a:p>
        </p:txBody>
      </p:sp>
      <p:sp>
        <p:nvSpPr>
          <p:cNvPr id="16" name="4. Footnote" hidden="1">
            <a:extLst>
              <a:ext uri="{FF2B5EF4-FFF2-40B4-BE49-F238E27FC236}">
                <a16:creationId xmlns:a16="http://schemas.microsoft.com/office/drawing/2014/main" id="{772E4927-517C-4D61-9929-9FFDE5F31A03}"/>
              </a:ext>
            </a:extLst>
          </p:cNvPr>
          <p:cNvSpPr txBox="1"/>
          <p:nvPr userDrawn="1">
            <p:custDataLst>
              <p:tags r:id="rId6"/>
            </p:custDataLst>
          </p:nvPr>
        </p:nvSpPr>
        <p:spPr>
          <a:xfrm>
            <a:off x="1374045" y="39346989"/>
            <a:ext cx="18053449" cy="305340"/>
          </a:xfrm>
          <a:prstGeom prst="rect">
            <a:avLst/>
          </a:prstGeom>
          <a:noFill/>
          <a:ln/>
          <a:extLst>
            <a:ext uri="{909E8E84-426E-40DD-AFC4-6F175D3DCCD1}">
              <a14:hiddenFill xmlns:a14="http://schemas.microsoft.com/office/drawing/2010/main">
                <a:solidFill>
                  <a:srgbClr val="FFFFFF"/>
                </a:solidFill>
              </a14:hiddenFill>
            </a:ext>
          </a:extLst>
        </p:spPr>
        <p:txBody>
          <a:bodyPr wrap="square" lIns="0" tIns="0" rIns="0" bIns="0" rtlCol="0" anchor="b" anchorCtr="0">
            <a:spAutoFit/>
          </a:bodyPr>
          <a:lstStyle>
            <a:defPPr>
              <a:defRPr lang="en-US"/>
            </a:defPPr>
            <a:lvl1pPr marL="203200" marR="0" lvl="0" indent="-212725" fontAlgn="auto">
              <a:lnSpc>
                <a:spcPct val="100000"/>
              </a:lnSpc>
              <a:spcBef>
                <a:spcPts val="0"/>
              </a:spcBef>
              <a:spcAft>
                <a:spcPts val="0"/>
              </a:spcAft>
              <a:buClrTx/>
              <a:buSzTx/>
              <a:buFontTx/>
              <a:buNone/>
              <a:tabLst/>
              <a:defRPr sz="800">
                <a:cs typeface="Arial" panose="020B0604020202020204" pitchFamily="34" charset="0"/>
              </a:defRPr>
            </a:lvl1pPr>
          </a:lstStyle>
          <a:p>
            <a:pPr lvl="0"/>
            <a:r>
              <a:rPr lang="en-US" sz="1984"/>
              <a:t>Footnotes</a:t>
            </a:r>
          </a:p>
        </p:txBody>
      </p:sp>
      <p:grpSp>
        <p:nvGrpSpPr>
          <p:cNvPr id="59" name="Grid" hidden="1">
            <a:extLst>
              <a:ext uri="{FF2B5EF4-FFF2-40B4-BE49-F238E27FC236}">
                <a16:creationId xmlns:a16="http://schemas.microsoft.com/office/drawing/2014/main" id="{D35250B8-D61E-4F1A-9ACD-6E1BB958B78E}"/>
              </a:ext>
            </a:extLst>
          </p:cNvPr>
          <p:cNvGrpSpPr/>
          <p:nvPr userDrawn="1"/>
        </p:nvGrpSpPr>
        <p:grpSpPr>
          <a:xfrm>
            <a:off x="0" y="0"/>
            <a:ext cx="30236508" cy="42479913"/>
            <a:chOff x="0" y="0"/>
            <a:chExt cx="12190476" cy="6858000"/>
          </a:xfrm>
        </p:grpSpPr>
        <p:sp>
          <p:nvSpPr>
            <p:cNvPr id="60" name="slide margin">
              <a:extLst>
                <a:ext uri="{FF2B5EF4-FFF2-40B4-BE49-F238E27FC236}">
                  <a16:creationId xmlns:a16="http://schemas.microsoft.com/office/drawing/2014/main" id="{B96EBE04-E01D-4922-8601-F1AD43DC4DA0}"/>
                </a:ext>
              </a:extLst>
            </p:cNvPr>
            <p:cNvSpPr/>
            <p:nvPr/>
          </p:nvSpPr>
          <p:spPr bwMode="invGray">
            <a:xfrm>
              <a:off x="1524" y="0"/>
              <a:ext cx="12188952" cy="6858000"/>
            </a:xfrm>
            <a:custGeom>
              <a:avLst/>
              <a:gdLst>
                <a:gd name="connsiteX0" fmla="*/ 551868 w 12188952"/>
                <a:gd name="connsiteY0" fmla="*/ 1709928 h 6858000"/>
                <a:gd name="connsiteX1" fmla="*/ 551868 w 12188952"/>
                <a:gd name="connsiteY1" fmla="*/ 6217920 h 6858000"/>
                <a:gd name="connsiteX2" fmla="*/ 11636196 w 12188952"/>
                <a:gd name="connsiteY2" fmla="*/ 6217920 h 6858000"/>
                <a:gd name="connsiteX3" fmla="*/ 11636196 w 12188952"/>
                <a:gd name="connsiteY3" fmla="*/ 1709928 h 6858000"/>
                <a:gd name="connsiteX4" fmla="*/ 0 w 12188952"/>
                <a:gd name="connsiteY4" fmla="*/ 0 h 6858000"/>
                <a:gd name="connsiteX5" fmla="*/ 12188952 w 12188952"/>
                <a:gd name="connsiteY5" fmla="*/ 0 h 6858000"/>
                <a:gd name="connsiteX6" fmla="*/ 12188952 w 12188952"/>
                <a:gd name="connsiteY6" fmla="*/ 6858000 h 6858000"/>
                <a:gd name="connsiteX7" fmla="*/ 0 w 1218895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551868" y="1709928"/>
                  </a:moveTo>
                  <a:lnTo>
                    <a:pt x="551868" y="6217920"/>
                  </a:lnTo>
                  <a:lnTo>
                    <a:pt x="11636196" y="6217920"/>
                  </a:lnTo>
                  <a:lnTo>
                    <a:pt x="11636196" y="1709928"/>
                  </a:lnTo>
                  <a:close/>
                  <a:moveTo>
                    <a:pt x="0" y="0"/>
                  </a:moveTo>
                  <a:lnTo>
                    <a:pt x="12188952" y="0"/>
                  </a:lnTo>
                  <a:lnTo>
                    <a:pt x="12188952" y="6858000"/>
                  </a:lnTo>
                  <a:lnTo>
                    <a:pt x="0" y="6858000"/>
                  </a:lnTo>
                  <a:close/>
                </a:path>
              </a:pathLst>
            </a:custGeom>
            <a:solidFill>
              <a:srgbClr val="FF0000">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n-US" sz="4465">
                <a:solidFill>
                  <a:schemeClr val="tx1"/>
                </a:solidFill>
                <a:latin typeface="+mn-lt"/>
              </a:endParaRPr>
            </a:p>
          </p:txBody>
        </p:sp>
        <p:cxnSp>
          <p:nvCxnSpPr>
            <p:cNvPr id="61" name="Straight Connector 60">
              <a:extLst>
                <a:ext uri="{FF2B5EF4-FFF2-40B4-BE49-F238E27FC236}">
                  <a16:creationId xmlns:a16="http://schemas.microsoft.com/office/drawing/2014/main" id="{5CA037B0-2A91-4357-A969-80F65F949266}"/>
                </a:ext>
              </a:extLst>
            </p:cNvPr>
            <p:cNvCxnSpPr/>
            <p:nvPr/>
          </p:nvCxnSpPr>
          <p:spPr bwMode="invGray">
            <a:xfrm>
              <a:off x="85946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1BD7C67-EF90-4AA0-BA50-51299E7EEE4C}"/>
                </a:ext>
              </a:extLst>
            </p:cNvPr>
            <p:cNvCxnSpPr/>
            <p:nvPr/>
          </p:nvCxnSpPr>
          <p:spPr bwMode="invGray">
            <a:xfrm>
              <a:off x="1133254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719564A-5227-44A7-ABC0-4C6BBC1E2D6F}"/>
                </a:ext>
              </a:extLst>
            </p:cNvPr>
            <p:cNvCxnSpPr/>
            <p:nvPr/>
          </p:nvCxnSpPr>
          <p:spPr bwMode="invGray">
            <a:xfrm>
              <a:off x="1811559"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FD85D0C-74E8-4603-86B8-FCC481122CE8}"/>
                </a:ext>
              </a:extLst>
            </p:cNvPr>
            <p:cNvCxnSpPr/>
            <p:nvPr/>
          </p:nvCxnSpPr>
          <p:spPr bwMode="invGray">
            <a:xfrm>
              <a:off x="2763658"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F8BF8BD-68B4-4717-8162-382FFCC9BC9A}"/>
                </a:ext>
              </a:extLst>
            </p:cNvPr>
            <p:cNvCxnSpPr/>
            <p:nvPr/>
          </p:nvCxnSpPr>
          <p:spPr bwMode="invGray">
            <a:xfrm>
              <a:off x="3715757"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9DB0B65-FCD8-4DD7-833A-DEED6A420E2A}"/>
                </a:ext>
              </a:extLst>
            </p:cNvPr>
            <p:cNvCxnSpPr/>
            <p:nvPr/>
          </p:nvCxnSpPr>
          <p:spPr bwMode="invGray">
            <a:xfrm>
              <a:off x="4667856"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18151F3-D51F-4302-95BF-AE8E806F628D}"/>
                </a:ext>
              </a:extLst>
            </p:cNvPr>
            <p:cNvCxnSpPr/>
            <p:nvPr/>
          </p:nvCxnSpPr>
          <p:spPr bwMode="invGray">
            <a:xfrm>
              <a:off x="5619955"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35A6B330-5ACC-486B-8131-B7F5407825B2}"/>
                </a:ext>
              </a:extLst>
            </p:cNvPr>
            <p:cNvCxnSpPr/>
            <p:nvPr/>
          </p:nvCxnSpPr>
          <p:spPr bwMode="invGray">
            <a:xfrm>
              <a:off x="6572054"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A5DE7AD-CCFE-4A85-9421-C7CEA9F80DEC}"/>
                </a:ext>
              </a:extLst>
            </p:cNvPr>
            <p:cNvCxnSpPr/>
            <p:nvPr/>
          </p:nvCxnSpPr>
          <p:spPr bwMode="invGray">
            <a:xfrm>
              <a:off x="7524153"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E2A9A81-75D1-41A9-9821-54FC36E753C1}"/>
                </a:ext>
              </a:extLst>
            </p:cNvPr>
            <p:cNvCxnSpPr/>
            <p:nvPr/>
          </p:nvCxnSpPr>
          <p:spPr bwMode="invGray">
            <a:xfrm>
              <a:off x="8476252"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86FE52AA-2DD1-4D00-A984-41CDC38B2D7F}"/>
                </a:ext>
              </a:extLst>
            </p:cNvPr>
            <p:cNvCxnSpPr/>
            <p:nvPr/>
          </p:nvCxnSpPr>
          <p:spPr bwMode="invGray">
            <a:xfrm>
              <a:off x="9428351"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5C9FC50-7177-43E6-9E56-DC9A2E6B7E6E}"/>
                </a:ext>
              </a:extLst>
            </p:cNvPr>
            <p:cNvCxnSpPr/>
            <p:nvPr/>
          </p:nvCxnSpPr>
          <p:spPr bwMode="invGray">
            <a:xfrm>
              <a:off x="10380450" y="0"/>
              <a:ext cx="0" cy="6858000"/>
            </a:xfrm>
            <a:prstGeom prst="line">
              <a:avLst/>
            </a:prstGeom>
            <a:ln>
              <a:solidFill>
                <a:srgbClr val="19D3C5">
                  <a:alpha val="40000"/>
                </a:srgbClr>
              </a:solidFill>
              <a:prstDash val="lgDash"/>
            </a:ln>
          </p:spPr>
          <p:style>
            <a:lnRef idx="1">
              <a:schemeClr val="accent1"/>
            </a:lnRef>
            <a:fillRef idx="0">
              <a:schemeClr val="accent1"/>
            </a:fillRef>
            <a:effectRef idx="0">
              <a:schemeClr val="accent1"/>
            </a:effectRef>
            <a:fontRef idx="minor">
              <a:schemeClr val="tx1"/>
            </a:fontRef>
          </p:style>
        </p:cxnSp>
        <p:sp>
          <p:nvSpPr>
            <p:cNvPr id="73" name="Freeform: Shape 72">
              <a:extLst>
                <a:ext uri="{FF2B5EF4-FFF2-40B4-BE49-F238E27FC236}">
                  <a16:creationId xmlns:a16="http://schemas.microsoft.com/office/drawing/2014/main" id="{BC97F85A-62E2-4591-B8D0-4F068B177B5D}"/>
                </a:ext>
              </a:extLst>
            </p:cNvPr>
            <p:cNvSpPr/>
            <p:nvPr/>
          </p:nvSpPr>
          <p:spPr bwMode="invGray">
            <a:xfrm>
              <a:off x="152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74" name="Freeform: Shape 73">
              <a:extLst>
                <a:ext uri="{FF2B5EF4-FFF2-40B4-BE49-F238E27FC236}">
                  <a16:creationId xmlns:a16="http://schemas.microsoft.com/office/drawing/2014/main" id="{7F4B967A-CF91-473D-8A35-2BE771F9F590}"/>
                </a:ext>
              </a:extLst>
            </p:cNvPr>
            <p:cNvSpPr/>
            <p:nvPr/>
          </p:nvSpPr>
          <p:spPr bwMode="invGray">
            <a:xfrm>
              <a:off x="1167385"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75" name="Freeform: Shape 74">
              <a:extLst>
                <a:ext uri="{FF2B5EF4-FFF2-40B4-BE49-F238E27FC236}">
                  <a16:creationId xmlns:a16="http://schemas.microsoft.com/office/drawing/2014/main" id="{5AC41621-77EA-4492-8E68-0BE34108294A}"/>
                </a:ext>
              </a:extLst>
            </p:cNvPr>
            <p:cNvSpPr/>
            <p:nvPr/>
          </p:nvSpPr>
          <p:spPr bwMode="invGray">
            <a:xfrm>
              <a:off x="2119484"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76" name="Freeform: Shape 75">
              <a:extLst>
                <a:ext uri="{FF2B5EF4-FFF2-40B4-BE49-F238E27FC236}">
                  <a16:creationId xmlns:a16="http://schemas.microsoft.com/office/drawing/2014/main" id="{31A06AD2-A9EA-45D9-B15C-089884A54107}"/>
                </a:ext>
              </a:extLst>
            </p:cNvPr>
            <p:cNvSpPr/>
            <p:nvPr/>
          </p:nvSpPr>
          <p:spPr bwMode="invGray">
            <a:xfrm>
              <a:off x="3071583"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77" name="Freeform: Shape 76">
              <a:extLst>
                <a:ext uri="{FF2B5EF4-FFF2-40B4-BE49-F238E27FC236}">
                  <a16:creationId xmlns:a16="http://schemas.microsoft.com/office/drawing/2014/main" id="{3A7B39CC-379F-4224-9E59-81B1690088A0}"/>
                </a:ext>
              </a:extLst>
            </p:cNvPr>
            <p:cNvSpPr/>
            <p:nvPr/>
          </p:nvSpPr>
          <p:spPr bwMode="invGray">
            <a:xfrm>
              <a:off x="4023681"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78" name="Freeform: Shape 77">
              <a:extLst>
                <a:ext uri="{FF2B5EF4-FFF2-40B4-BE49-F238E27FC236}">
                  <a16:creationId xmlns:a16="http://schemas.microsoft.com/office/drawing/2014/main" id="{F8002ACB-1459-4214-B28A-B38E8A1FF8A6}"/>
                </a:ext>
              </a:extLst>
            </p:cNvPr>
            <p:cNvSpPr/>
            <p:nvPr/>
          </p:nvSpPr>
          <p:spPr bwMode="invGray">
            <a:xfrm>
              <a:off x="4975780"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79" name="Freeform: Shape 78">
              <a:extLst>
                <a:ext uri="{FF2B5EF4-FFF2-40B4-BE49-F238E27FC236}">
                  <a16:creationId xmlns:a16="http://schemas.microsoft.com/office/drawing/2014/main" id="{71D59E94-AA3C-4DE0-8345-20C71667A205}"/>
                </a:ext>
              </a:extLst>
            </p:cNvPr>
            <p:cNvSpPr/>
            <p:nvPr/>
          </p:nvSpPr>
          <p:spPr bwMode="invGray">
            <a:xfrm>
              <a:off x="5927879"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0" name="Freeform: Shape 79">
              <a:extLst>
                <a:ext uri="{FF2B5EF4-FFF2-40B4-BE49-F238E27FC236}">
                  <a16:creationId xmlns:a16="http://schemas.microsoft.com/office/drawing/2014/main" id="{5805F09B-786C-43E4-8288-B1AAF94C8ADE}"/>
                </a:ext>
              </a:extLst>
            </p:cNvPr>
            <p:cNvSpPr/>
            <p:nvPr/>
          </p:nvSpPr>
          <p:spPr bwMode="invGray">
            <a:xfrm>
              <a:off x="6879978"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1" name="Freeform: Shape 80">
              <a:extLst>
                <a:ext uri="{FF2B5EF4-FFF2-40B4-BE49-F238E27FC236}">
                  <a16:creationId xmlns:a16="http://schemas.microsoft.com/office/drawing/2014/main" id="{5FB23B6E-567C-4896-8B32-DA4C452B4AE7}"/>
                </a:ext>
              </a:extLst>
            </p:cNvPr>
            <p:cNvSpPr/>
            <p:nvPr/>
          </p:nvSpPr>
          <p:spPr bwMode="invGray">
            <a:xfrm>
              <a:off x="7832077"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2" name="Freeform: Shape 81">
              <a:extLst>
                <a:ext uri="{FF2B5EF4-FFF2-40B4-BE49-F238E27FC236}">
                  <a16:creationId xmlns:a16="http://schemas.microsoft.com/office/drawing/2014/main" id="{9B792231-972E-4476-BAF2-761E10463BA8}"/>
                </a:ext>
              </a:extLst>
            </p:cNvPr>
            <p:cNvSpPr/>
            <p:nvPr/>
          </p:nvSpPr>
          <p:spPr bwMode="invGray">
            <a:xfrm>
              <a:off x="8784176" y="0"/>
              <a:ext cx="339451" cy="6858000"/>
            </a:xfrm>
            <a:custGeom>
              <a:avLst/>
              <a:gdLst>
                <a:gd name="connsiteX0" fmla="*/ 0 w 339451"/>
                <a:gd name="connsiteY0" fmla="*/ 0 h 6858000"/>
                <a:gd name="connsiteX1" fmla="*/ 339451 w 339451"/>
                <a:gd name="connsiteY1" fmla="*/ 0 h 6858000"/>
                <a:gd name="connsiteX2" fmla="*/ 339451 w 339451"/>
                <a:gd name="connsiteY2" fmla="*/ 6858000 h 6858000"/>
                <a:gd name="connsiteX3" fmla="*/ 0 w 339451"/>
                <a:gd name="connsiteY3" fmla="*/ 6858000 h 6858000"/>
                <a:gd name="connsiteX4" fmla="*/ 0 w 339451"/>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1" h="6858000">
                  <a:moveTo>
                    <a:pt x="0" y="0"/>
                  </a:moveTo>
                  <a:lnTo>
                    <a:pt x="339451" y="0"/>
                  </a:lnTo>
                  <a:lnTo>
                    <a:pt x="339451"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3" name="Freeform: Shape 82">
              <a:extLst>
                <a:ext uri="{FF2B5EF4-FFF2-40B4-BE49-F238E27FC236}">
                  <a16:creationId xmlns:a16="http://schemas.microsoft.com/office/drawing/2014/main" id="{908370B7-3D11-4F78-B977-D8F0DE2694ED}"/>
                </a:ext>
              </a:extLst>
            </p:cNvPr>
            <p:cNvSpPr/>
            <p:nvPr/>
          </p:nvSpPr>
          <p:spPr bwMode="invGray">
            <a:xfrm>
              <a:off x="9736274" y="0"/>
              <a:ext cx="339450" cy="6858000"/>
            </a:xfrm>
            <a:custGeom>
              <a:avLst/>
              <a:gdLst>
                <a:gd name="connsiteX0" fmla="*/ 0 w 339450"/>
                <a:gd name="connsiteY0" fmla="*/ 0 h 6858000"/>
                <a:gd name="connsiteX1" fmla="*/ 339450 w 339450"/>
                <a:gd name="connsiteY1" fmla="*/ 0 h 6858000"/>
                <a:gd name="connsiteX2" fmla="*/ 339450 w 339450"/>
                <a:gd name="connsiteY2" fmla="*/ 6858000 h 6858000"/>
                <a:gd name="connsiteX3" fmla="*/ 0 w 339450"/>
                <a:gd name="connsiteY3" fmla="*/ 6858000 h 6858000"/>
                <a:gd name="connsiteX4" fmla="*/ 0 w 33945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450" h="6858000">
                  <a:moveTo>
                    <a:pt x="0" y="0"/>
                  </a:moveTo>
                  <a:lnTo>
                    <a:pt x="339450" y="0"/>
                  </a:lnTo>
                  <a:lnTo>
                    <a:pt x="339450"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4" name="Freeform: Shape 83">
              <a:extLst>
                <a:ext uri="{FF2B5EF4-FFF2-40B4-BE49-F238E27FC236}">
                  <a16:creationId xmlns:a16="http://schemas.microsoft.com/office/drawing/2014/main" id="{C11EA99D-D15D-43C2-BF4E-36554B346AB6}"/>
                </a:ext>
              </a:extLst>
            </p:cNvPr>
            <p:cNvSpPr/>
            <p:nvPr/>
          </p:nvSpPr>
          <p:spPr bwMode="invGray">
            <a:xfrm>
              <a:off x="10688372" y="0"/>
              <a:ext cx="336244" cy="6858000"/>
            </a:xfrm>
            <a:custGeom>
              <a:avLst/>
              <a:gdLst>
                <a:gd name="connsiteX0" fmla="*/ 0 w 336244"/>
                <a:gd name="connsiteY0" fmla="*/ 0 h 6858000"/>
                <a:gd name="connsiteX1" fmla="*/ 336244 w 336244"/>
                <a:gd name="connsiteY1" fmla="*/ 0 h 6858000"/>
                <a:gd name="connsiteX2" fmla="*/ 336244 w 336244"/>
                <a:gd name="connsiteY2" fmla="*/ 6858000 h 6858000"/>
                <a:gd name="connsiteX3" fmla="*/ 0 w 336244"/>
                <a:gd name="connsiteY3" fmla="*/ 6858000 h 6858000"/>
                <a:gd name="connsiteX4" fmla="*/ 0 w 3362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244" h="6858000">
                  <a:moveTo>
                    <a:pt x="0" y="0"/>
                  </a:moveTo>
                  <a:lnTo>
                    <a:pt x="336244" y="0"/>
                  </a:lnTo>
                  <a:lnTo>
                    <a:pt x="336244"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5" name="Freeform: Shape 84">
              <a:extLst>
                <a:ext uri="{FF2B5EF4-FFF2-40B4-BE49-F238E27FC236}">
                  <a16:creationId xmlns:a16="http://schemas.microsoft.com/office/drawing/2014/main" id="{3A72B2F6-0AFF-4E6E-AFFF-60767DB3FA63}"/>
                </a:ext>
              </a:extLst>
            </p:cNvPr>
            <p:cNvSpPr/>
            <p:nvPr/>
          </p:nvSpPr>
          <p:spPr bwMode="invGray">
            <a:xfrm>
              <a:off x="11637264" y="0"/>
              <a:ext cx="553212" cy="6858000"/>
            </a:xfrm>
            <a:custGeom>
              <a:avLst/>
              <a:gdLst>
                <a:gd name="connsiteX0" fmla="*/ 0 w 553212"/>
                <a:gd name="connsiteY0" fmla="*/ 0 h 6858000"/>
                <a:gd name="connsiteX1" fmla="*/ 553212 w 553212"/>
                <a:gd name="connsiteY1" fmla="*/ 0 h 6858000"/>
                <a:gd name="connsiteX2" fmla="*/ 553212 w 553212"/>
                <a:gd name="connsiteY2" fmla="*/ 6858000 h 6858000"/>
                <a:gd name="connsiteX3" fmla="*/ 0 w 553212"/>
                <a:gd name="connsiteY3" fmla="*/ 6858000 h 6858000"/>
                <a:gd name="connsiteX4" fmla="*/ 0 w 5532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3212" h="6858000">
                  <a:moveTo>
                    <a:pt x="0" y="0"/>
                  </a:moveTo>
                  <a:lnTo>
                    <a:pt x="553212" y="0"/>
                  </a:lnTo>
                  <a:lnTo>
                    <a:pt x="553212" y="6858000"/>
                  </a:lnTo>
                  <a:lnTo>
                    <a:pt x="0" y="6858000"/>
                  </a:lnTo>
                  <a:lnTo>
                    <a:pt x="0" y="0"/>
                  </a:lnTo>
                  <a:close/>
                </a:path>
              </a:pathLst>
            </a:custGeom>
            <a:solidFill>
              <a:srgbClr val="FF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6" name="Freeform: Shape 85">
              <a:extLst>
                <a:ext uri="{FF2B5EF4-FFF2-40B4-BE49-F238E27FC236}">
                  <a16:creationId xmlns:a16="http://schemas.microsoft.com/office/drawing/2014/main" id="{A68F8E74-3AE4-4AF9-9F36-63344C9076D2}"/>
                </a:ext>
              </a:extLst>
            </p:cNvPr>
            <p:cNvSpPr/>
            <p:nvPr/>
          </p:nvSpPr>
          <p:spPr bwMode="invGray">
            <a:xfrm>
              <a:off x="7219428"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7" name="Freeform: Shape 86">
              <a:extLst>
                <a:ext uri="{FF2B5EF4-FFF2-40B4-BE49-F238E27FC236}">
                  <a16:creationId xmlns:a16="http://schemas.microsoft.com/office/drawing/2014/main" id="{31D5F169-E1D4-48A3-AE5B-F5F1BEF2E7CF}"/>
                </a:ext>
              </a:extLst>
            </p:cNvPr>
            <p:cNvSpPr/>
            <p:nvPr userDrawn="1"/>
          </p:nvSpPr>
          <p:spPr bwMode="invGray">
            <a:xfrm>
              <a:off x="1506835"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8" name="Freeform: Shape 87">
              <a:extLst>
                <a:ext uri="{FF2B5EF4-FFF2-40B4-BE49-F238E27FC236}">
                  <a16:creationId xmlns:a16="http://schemas.microsoft.com/office/drawing/2014/main" id="{4230F928-F9B2-4955-9800-74DE09DCE6F2}"/>
                </a:ext>
              </a:extLst>
            </p:cNvPr>
            <p:cNvSpPr/>
            <p:nvPr userDrawn="1"/>
          </p:nvSpPr>
          <p:spPr bwMode="invGray">
            <a:xfrm>
              <a:off x="2458934"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89" name="Freeform: Shape 88">
              <a:extLst>
                <a:ext uri="{FF2B5EF4-FFF2-40B4-BE49-F238E27FC236}">
                  <a16:creationId xmlns:a16="http://schemas.microsoft.com/office/drawing/2014/main" id="{37C829A9-6808-4531-8C12-A84988E6DEE1}"/>
                </a:ext>
              </a:extLst>
            </p:cNvPr>
            <p:cNvSpPr/>
            <p:nvPr userDrawn="1"/>
          </p:nvSpPr>
          <p:spPr bwMode="invGray">
            <a:xfrm>
              <a:off x="3411033"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0" name="Freeform: Shape 89">
              <a:extLst>
                <a:ext uri="{FF2B5EF4-FFF2-40B4-BE49-F238E27FC236}">
                  <a16:creationId xmlns:a16="http://schemas.microsoft.com/office/drawing/2014/main" id="{7FA5964C-E9C5-4C2F-BD6E-47BAFB5B6D17}"/>
                </a:ext>
              </a:extLst>
            </p:cNvPr>
            <p:cNvSpPr/>
            <p:nvPr userDrawn="1"/>
          </p:nvSpPr>
          <p:spPr bwMode="invGray">
            <a:xfrm>
              <a:off x="4363132"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1" name="Freeform: Shape 90">
              <a:extLst>
                <a:ext uri="{FF2B5EF4-FFF2-40B4-BE49-F238E27FC236}">
                  <a16:creationId xmlns:a16="http://schemas.microsoft.com/office/drawing/2014/main" id="{3C168D8D-76CE-4BE5-BE95-79B96300EA3F}"/>
                </a:ext>
              </a:extLst>
            </p:cNvPr>
            <p:cNvSpPr/>
            <p:nvPr userDrawn="1"/>
          </p:nvSpPr>
          <p:spPr bwMode="invGray">
            <a:xfrm>
              <a:off x="5315230"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2" name="Freeform: Shape 91">
              <a:extLst>
                <a:ext uri="{FF2B5EF4-FFF2-40B4-BE49-F238E27FC236}">
                  <a16:creationId xmlns:a16="http://schemas.microsoft.com/office/drawing/2014/main" id="{6749465C-813A-45F9-8C3E-5D06C8584929}"/>
                </a:ext>
              </a:extLst>
            </p:cNvPr>
            <p:cNvSpPr/>
            <p:nvPr userDrawn="1"/>
          </p:nvSpPr>
          <p:spPr bwMode="invGray">
            <a:xfrm>
              <a:off x="6267329"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3" name="Freeform: Shape 92">
              <a:extLst>
                <a:ext uri="{FF2B5EF4-FFF2-40B4-BE49-F238E27FC236}">
                  <a16:creationId xmlns:a16="http://schemas.microsoft.com/office/drawing/2014/main" id="{53894C26-2473-4C24-B082-48DD1E92241C}"/>
                </a:ext>
              </a:extLst>
            </p:cNvPr>
            <p:cNvSpPr/>
            <p:nvPr userDrawn="1"/>
          </p:nvSpPr>
          <p:spPr bwMode="invGray">
            <a:xfrm>
              <a:off x="8171527"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4" name="Freeform: Shape 93">
              <a:extLst>
                <a:ext uri="{FF2B5EF4-FFF2-40B4-BE49-F238E27FC236}">
                  <a16:creationId xmlns:a16="http://schemas.microsoft.com/office/drawing/2014/main" id="{BFDA0320-8435-46CA-B1B3-5203F54A419F}"/>
                </a:ext>
              </a:extLst>
            </p:cNvPr>
            <p:cNvSpPr/>
            <p:nvPr userDrawn="1"/>
          </p:nvSpPr>
          <p:spPr bwMode="invGray">
            <a:xfrm>
              <a:off x="912362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5" name="Freeform: Shape 94">
              <a:extLst>
                <a:ext uri="{FF2B5EF4-FFF2-40B4-BE49-F238E27FC236}">
                  <a16:creationId xmlns:a16="http://schemas.microsoft.com/office/drawing/2014/main" id="{A42721E4-5D12-459C-AC2E-7CE148AF9062}"/>
                </a:ext>
              </a:extLst>
            </p:cNvPr>
            <p:cNvSpPr/>
            <p:nvPr userDrawn="1"/>
          </p:nvSpPr>
          <p:spPr bwMode="invGray">
            <a:xfrm>
              <a:off x="10075725" y="0"/>
              <a:ext cx="609447" cy="6858000"/>
            </a:xfrm>
            <a:custGeom>
              <a:avLst/>
              <a:gdLst>
                <a:gd name="connsiteX0" fmla="*/ 0 w 609447"/>
                <a:gd name="connsiteY0" fmla="*/ 0 h 6858000"/>
                <a:gd name="connsiteX1" fmla="*/ 609447 w 609447"/>
                <a:gd name="connsiteY1" fmla="*/ 0 h 6858000"/>
                <a:gd name="connsiteX2" fmla="*/ 609447 w 609447"/>
                <a:gd name="connsiteY2" fmla="*/ 6858000 h 6858000"/>
                <a:gd name="connsiteX3" fmla="*/ 0 w 609447"/>
                <a:gd name="connsiteY3" fmla="*/ 6858000 h 6858000"/>
                <a:gd name="connsiteX4" fmla="*/ 0 w 60944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7" h="6858000">
                  <a:moveTo>
                    <a:pt x="0" y="0"/>
                  </a:moveTo>
                  <a:lnTo>
                    <a:pt x="609447" y="0"/>
                  </a:lnTo>
                  <a:lnTo>
                    <a:pt x="609447"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6" name="Freeform: Shape 95">
              <a:extLst>
                <a:ext uri="{FF2B5EF4-FFF2-40B4-BE49-F238E27FC236}">
                  <a16:creationId xmlns:a16="http://schemas.microsoft.com/office/drawing/2014/main" id="{8BF7D46B-3779-49D0-BCB4-F2DCE091958D}"/>
                </a:ext>
              </a:extLst>
            </p:cNvPr>
            <p:cNvSpPr/>
            <p:nvPr userDrawn="1"/>
          </p:nvSpPr>
          <p:spPr bwMode="invGray">
            <a:xfrm>
              <a:off x="11027826" y="0"/>
              <a:ext cx="609438" cy="6858000"/>
            </a:xfrm>
            <a:custGeom>
              <a:avLst/>
              <a:gdLst>
                <a:gd name="connsiteX0" fmla="*/ 0 w 609438"/>
                <a:gd name="connsiteY0" fmla="*/ 0 h 6858000"/>
                <a:gd name="connsiteX1" fmla="*/ 609438 w 609438"/>
                <a:gd name="connsiteY1" fmla="*/ 0 h 6858000"/>
                <a:gd name="connsiteX2" fmla="*/ 609438 w 609438"/>
                <a:gd name="connsiteY2" fmla="*/ 6858000 h 6858000"/>
                <a:gd name="connsiteX3" fmla="*/ 0 w 609438"/>
                <a:gd name="connsiteY3" fmla="*/ 6858000 h 6858000"/>
                <a:gd name="connsiteX4" fmla="*/ 0 w 60943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38" h="6858000">
                  <a:moveTo>
                    <a:pt x="0" y="0"/>
                  </a:moveTo>
                  <a:lnTo>
                    <a:pt x="609438" y="0"/>
                  </a:lnTo>
                  <a:lnTo>
                    <a:pt x="60943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sp>
          <p:nvSpPr>
            <p:cNvPr id="97" name="Freeform: Shape 96">
              <a:extLst>
                <a:ext uri="{FF2B5EF4-FFF2-40B4-BE49-F238E27FC236}">
                  <a16:creationId xmlns:a16="http://schemas.microsoft.com/office/drawing/2014/main" id="{634464F0-BD7F-4488-85F0-EC20C24BECAA}"/>
                </a:ext>
              </a:extLst>
            </p:cNvPr>
            <p:cNvSpPr/>
            <p:nvPr userDrawn="1"/>
          </p:nvSpPr>
          <p:spPr bwMode="invGray">
            <a:xfrm>
              <a:off x="554736" y="0"/>
              <a:ext cx="609448" cy="6858000"/>
            </a:xfrm>
            <a:custGeom>
              <a:avLst/>
              <a:gdLst>
                <a:gd name="connsiteX0" fmla="*/ 0 w 609448"/>
                <a:gd name="connsiteY0" fmla="*/ 0 h 6858000"/>
                <a:gd name="connsiteX1" fmla="*/ 609448 w 609448"/>
                <a:gd name="connsiteY1" fmla="*/ 0 h 6858000"/>
                <a:gd name="connsiteX2" fmla="*/ 609448 w 609448"/>
                <a:gd name="connsiteY2" fmla="*/ 6858000 h 6858000"/>
                <a:gd name="connsiteX3" fmla="*/ 0 w 609448"/>
                <a:gd name="connsiteY3" fmla="*/ 6858000 h 6858000"/>
                <a:gd name="connsiteX4" fmla="*/ 0 w 60944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448" h="6858000">
                  <a:moveTo>
                    <a:pt x="0" y="0"/>
                  </a:moveTo>
                  <a:lnTo>
                    <a:pt x="609448" y="0"/>
                  </a:lnTo>
                  <a:lnTo>
                    <a:pt x="609448" y="6858000"/>
                  </a:lnTo>
                  <a:lnTo>
                    <a:pt x="0" y="6858000"/>
                  </a:lnTo>
                  <a:lnTo>
                    <a:pt x="0"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72" tIns="34286" rIns="68572" bIns="34286" numCol="1" spcCol="0" rtlCol="0" fromWordArt="0" anchor="ctr" anchorCtr="0" forceAA="0" compatLnSpc="1">
              <a:prstTxWarp prst="textNoShape">
                <a:avLst/>
              </a:prstTxWarp>
              <a:noAutofit/>
            </a:bodyPr>
            <a:lstStyle/>
            <a:p>
              <a:pPr lvl="0" algn="ctr" rtl="0"/>
              <a:endParaRPr lang="en-US" sz="3281">
                <a:solidFill>
                  <a:schemeClr val="tx1"/>
                </a:solidFill>
                <a:latin typeface="+mn-lt"/>
              </a:endParaRPr>
            </a:p>
          </p:txBody>
        </p:sp>
        <p:cxnSp>
          <p:nvCxnSpPr>
            <p:cNvPr id="98" name="Straight Connector 97">
              <a:extLst>
                <a:ext uri="{FF2B5EF4-FFF2-40B4-BE49-F238E27FC236}">
                  <a16:creationId xmlns:a16="http://schemas.microsoft.com/office/drawing/2014/main" id="{82B54541-0CDD-4724-8101-AABFF1207033}"/>
                </a:ext>
              </a:extLst>
            </p:cNvPr>
            <p:cNvCxnSpPr/>
            <p:nvPr userDrawn="1"/>
          </p:nvCxnSpPr>
          <p:spPr bwMode="invGray">
            <a:xfrm>
              <a:off x="0" y="6217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45070398-8D55-4EE2-8CA4-47428E2AF03F}"/>
                </a:ext>
              </a:extLst>
            </p:cNvPr>
            <p:cNvCxnSpPr/>
            <p:nvPr userDrawn="1"/>
          </p:nvCxnSpPr>
          <p:spPr bwMode="invGray">
            <a:xfrm>
              <a:off x="0" y="3108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42166891-56D0-4EBC-B681-501401DEF9D4}"/>
                </a:ext>
              </a:extLst>
            </p:cNvPr>
            <p:cNvCxnSpPr/>
            <p:nvPr userDrawn="1"/>
          </p:nvCxnSpPr>
          <p:spPr bwMode="invGray">
            <a:xfrm>
              <a:off x="0" y="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13A87E3-D106-41FF-A8CD-C27DABF0103D}"/>
                </a:ext>
              </a:extLst>
            </p:cNvPr>
            <p:cNvCxnSpPr/>
            <p:nvPr userDrawn="1"/>
          </p:nvCxnSpPr>
          <p:spPr bwMode="invGray">
            <a:xfrm>
              <a:off x="0" y="12435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164477D-838D-4C70-ADD7-37AD79A844AA}"/>
                </a:ext>
              </a:extLst>
            </p:cNvPr>
            <p:cNvCxnSpPr/>
            <p:nvPr userDrawn="1"/>
          </p:nvCxnSpPr>
          <p:spPr bwMode="invGray">
            <a:xfrm>
              <a:off x="0" y="9326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2B193C0-8980-4BB2-8E91-7A1C9ABE0B6C}"/>
                </a:ext>
              </a:extLst>
            </p:cNvPr>
            <p:cNvCxnSpPr/>
            <p:nvPr userDrawn="1"/>
          </p:nvCxnSpPr>
          <p:spPr bwMode="invGray">
            <a:xfrm>
              <a:off x="0" y="18653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C1A94AAA-1D98-4233-842E-2A2F52812358}"/>
                </a:ext>
              </a:extLst>
            </p:cNvPr>
            <p:cNvCxnSpPr/>
            <p:nvPr userDrawn="1"/>
          </p:nvCxnSpPr>
          <p:spPr bwMode="invGray">
            <a:xfrm>
              <a:off x="0" y="15544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E21F2B43-A2DC-42F4-8EA4-A8A4DA6D6FA7}"/>
                </a:ext>
              </a:extLst>
            </p:cNvPr>
            <p:cNvCxnSpPr/>
            <p:nvPr userDrawn="1"/>
          </p:nvCxnSpPr>
          <p:spPr bwMode="invGray">
            <a:xfrm>
              <a:off x="0" y="24871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A60F0923-6896-405D-AD16-F097448F3E3D}"/>
                </a:ext>
              </a:extLst>
            </p:cNvPr>
            <p:cNvCxnSpPr/>
            <p:nvPr userDrawn="1"/>
          </p:nvCxnSpPr>
          <p:spPr bwMode="invGray">
            <a:xfrm>
              <a:off x="0" y="21762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BC70D5B1-47D7-451F-B83A-973A26731A22}"/>
                </a:ext>
              </a:extLst>
            </p:cNvPr>
            <p:cNvCxnSpPr/>
            <p:nvPr userDrawn="1"/>
          </p:nvCxnSpPr>
          <p:spPr bwMode="invGray">
            <a:xfrm>
              <a:off x="0" y="310896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3FD9A464-81FE-4829-A1C5-5CCEE42448B3}"/>
                </a:ext>
              </a:extLst>
            </p:cNvPr>
            <p:cNvCxnSpPr/>
            <p:nvPr userDrawn="1"/>
          </p:nvCxnSpPr>
          <p:spPr bwMode="invGray">
            <a:xfrm>
              <a:off x="0" y="27980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8F55CAB0-53A2-417F-9F66-C0437933E98B}"/>
                </a:ext>
              </a:extLst>
            </p:cNvPr>
            <p:cNvCxnSpPr/>
            <p:nvPr userDrawn="1"/>
          </p:nvCxnSpPr>
          <p:spPr bwMode="invGray">
            <a:xfrm>
              <a:off x="0" y="373075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547EE77-7495-47CB-BEC9-D5C742DF2B2C}"/>
                </a:ext>
              </a:extLst>
            </p:cNvPr>
            <p:cNvCxnSpPr/>
            <p:nvPr userDrawn="1"/>
          </p:nvCxnSpPr>
          <p:spPr bwMode="invGray">
            <a:xfrm>
              <a:off x="0" y="341985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CA942184-696A-4A78-BB9D-3D619B990987}"/>
                </a:ext>
              </a:extLst>
            </p:cNvPr>
            <p:cNvCxnSpPr/>
            <p:nvPr userDrawn="1"/>
          </p:nvCxnSpPr>
          <p:spPr bwMode="invGray">
            <a:xfrm>
              <a:off x="0" y="43525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B5F4EE6-4D4C-4488-80DE-36C83D540765}"/>
                </a:ext>
              </a:extLst>
            </p:cNvPr>
            <p:cNvCxnSpPr/>
            <p:nvPr userDrawn="1"/>
          </p:nvCxnSpPr>
          <p:spPr bwMode="invGray">
            <a:xfrm>
              <a:off x="0" y="40416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CD3A42E3-1ED2-4BBE-8B0B-CEA491522F0A}"/>
                </a:ext>
              </a:extLst>
            </p:cNvPr>
            <p:cNvCxnSpPr/>
            <p:nvPr userDrawn="1"/>
          </p:nvCxnSpPr>
          <p:spPr bwMode="invGray">
            <a:xfrm>
              <a:off x="0" y="49743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94162AD8-9037-4220-B19F-7B3A0F44E941}"/>
                </a:ext>
              </a:extLst>
            </p:cNvPr>
            <p:cNvCxnSpPr/>
            <p:nvPr userDrawn="1"/>
          </p:nvCxnSpPr>
          <p:spPr bwMode="invGray">
            <a:xfrm>
              <a:off x="0" y="46634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4C20FB70-03E4-4D7E-BA41-546EAAB33089}"/>
                </a:ext>
              </a:extLst>
            </p:cNvPr>
            <p:cNvCxnSpPr/>
            <p:nvPr userDrawn="1"/>
          </p:nvCxnSpPr>
          <p:spPr bwMode="invGray">
            <a:xfrm>
              <a:off x="0" y="55961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84D3C92-FDAE-47DB-9457-A9B216922E98}"/>
                </a:ext>
              </a:extLst>
            </p:cNvPr>
            <p:cNvCxnSpPr/>
            <p:nvPr userDrawn="1"/>
          </p:nvCxnSpPr>
          <p:spPr bwMode="invGray">
            <a:xfrm>
              <a:off x="0" y="52852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B5DF0860-265F-4ABC-9F65-0C1D385DAA19}"/>
                </a:ext>
              </a:extLst>
            </p:cNvPr>
            <p:cNvCxnSpPr/>
            <p:nvPr userDrawn="1"/>
          </p:nvCxnSpPr>
          <p:spPr bwMode="invGray">
            <a:xfrm>
              <a:off x="0" y="62179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D878D1D5-E6E5-4FA6-AF6E-95E8AF796777}"/>
                </a:ext>
              </a:extLst>
            </p:cNvPr>
            <p:cNvCxnSpPr/>
            <p:nvPr userDrawn="1"/>
          </p:nvCxnSpPr>
          <p:spPr bwMode="invGray">
            <a:xfrm>
              <a:off x="0" y="59070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E11FF29A-4B39-4335-9BD5-ED902309BF79}"/>
                </a:ext>
              </a:extLst>
            </p:cNvPr>
            <p:cNvCxnSpPr/>
            <p:nvPr userDrawn="1"/>
          </p:nvCxnSpPr>
          <p:spPr bwMode="invGray">
            <a:xfrm>
              <a:off x="0" y="65288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3A82A803-5E70-4523-9F20-67F308765C7E}"/>
                </a:ext>
              </a:extLst>
            </p:cNvPr>
            <p:cNvCxnSpPr/>
            <p:nvPr userDrawn="1"/>
          </p:nvCxnSpPr>
          <p:spPr bwMode="invGray">
            <a:xfrm>
              <a:off x="0" y="77724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B4208CB2-5882-4416-87C9-284BDAF3367A}"/>
                </a:ext>
              </a:extLst>
            </p:cNvPr>
            <p:cNvCxnSpPr/>
            <p:nvPr userDrawn="1"/>
          </p:nvCxnSpPr>
          <p:spPr bwMode="invGray">
            <a:xfrm>
              <a:off x="0" y="46634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D4116CD-6422-4E26-9703-D3F7C10FCD56}"/>
                </a:ext>
              </a:extLst>
            </p:cNvPr>
            <p:cNvCxnSpPr/>
            <p:nvPr userDrawn="1"/>
          </p:nvCxnSpPr>
          <p:spPr bwMode="invGray">
            <a:xfrm>
              <a:off x="0" y="15544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31AB3A35-E2FF-4178-896B-F08E77092825}"/>
                </a:ext>
              </a:extLst>
            </p:cNvPr>
            <p:cNvCxnSpPr/>
            <p:nvPr userDrawn="1"/>
          </p:nvCxnSpPr>
          <p:spPr bwMode="invGray">
            <a:xfrm>
              <a:off x="0" y="139903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179C539-DD6F-48AA-8F80-27BC682014AF}"/>
                </a:ext>
              </a:extLst>
            </p:cNvPr>
            <p:cNvCxnSpPr/>
            <p:nvPr userDrawn="1"/>
          </p:nvCxnSpPr>
          <p:spPr bwMode="invGray">
            <a:xfrm>
              <a:off x="0" y="108813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784004E-3271-4D1C-B1EA-CA1E334E0D03}"/>
                </a:ext>
              </a:extLst>
            </p:cNvPr>
            <p:cNvCxnSpPr/>
            <p:nvPr userDrawn="1"/>
          </p:nvCxnSpPr>
          <p:spPr bwMode="invGray">
            <a:xfrm>
              <a:off x="0" y="202082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3657725E-FBF6-491D-9BA1-E6A9727F4F2D}"/>
                </a:ext>
              </a:extLst>
            </p:cNvPr>
            <p:cNvCxnSpPr/>
            <p:nvPr userDrawn="1"/>
          </p:nvCxnSpPr>
          <p:spPr bwMode="invGray">
            <a:xfrm>
              <a:off x="0" y="170992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31244567-76A7-47AF-9353-403D05D533F0}"/>
                </a:ext>
              </a:extLst>
            </p:cNvPr>
            <p:cNvCxnSpPr/>
            <p:nvPr userDrawn="1"/>
          </p:nvCxnSpPr>
          <p:spPr bwMode="invGray">
            <a:xfrm>
              <a:off x="0" y="264261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EEC47A2A-ED3B-4AD0-ACD5-F8ED92644229}"/>
                </a:ext>
              </a:extLst>
            </p:cNvPr>
            <p:cNvCxnSpPr/>
            <p:nvPr userDrawn="1"/>
          </p:nvCxnSpPr>
          <p:spPr bwMode="invGray">
            <a:xfrm>
              <a:off x="0" y="233172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0F3E01E5-F569-4020-BCB0-083537701AB0}"/>
                </a:ext>
              </a:extLst>
            </p:cNvPr>
            <p:cNvCxnSpPr/>
            <p:nvPr userDrawn="1"/>
          </p:nvCxnSpPr>
          <p:spPr bwMode="invGray">
            <a:xfrm>
              <a:off x="0" y="326440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71121A42-5912-44C8-B9A3-FDEC8EA70284}"/>
                </a:ext>
              </a:extLst>
            </p:cNvPr>
            <p:cNvCxnSpPr/>
            <p:nvPr userDrawn="1"/>
          </p:nvCxnSpPr>
          <p:spPr bwMode="invGray">
            <a:xfrm>
              <a:off x="0" y="295351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659B1DE7-25C8-4743-8284-FA656D339F55}"/>
                </a:ext>
              </a:extLst>
            </p:cNvPr>
            <p:cNvCxnSpPr/>
            <p:nvPr userDrawn="1"/>
          </p:nvCxnSpPr>
          <p:spPr bwMode="invGray">
            <a:xfrm>
              <a:off x="0" y="388620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526249F1-59FB-44FC-8AF9-D7F90AFBEE2C}"/>
                </a:ext>
              </a:extLst>
            </p:cNvPr>
            <p:cNvCxnSpPr/>
            <p:nvPr userDrawn="1"/>
          </p:nvCxnSpPr>
          <p:spPr bwMode="invGray">
            <a:xfrm>
              <a:off x="0" y="357530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6D42779-D977-4405-A149-D8DE5B52134A}"/>
                </a:ext>
              </a:extLst>
            </p:cNvPr>
            <p:cNvCxnSpPr/>
            <p:nvPr userDrawn="1"/>
          </p:nvCxnSpPr>
          <p:spPr bwMode="invGray">
            <a:xfrm>
              <a:off x="0" y="450799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27EE8A2F-6AD9-4AE7-B04B-7892891F84AC}"/>
                </a:ext>
              </a:extLst>
            </p:cNvPr>
            <p:cNvCxnSpPr/>
            <p:nvPr userDrawn="1"/>
          </p:nvCxnSpPr>
          <p:spPr bwMode="invGray">
            <a:xfrm>
              <a:off x="0" y="419709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B8F4A59A-16C3-4C3A-AB79-FE22721EA641}"/>
                </a:ext>
              </a:extLst>
            </p:cNvPr>
            <p:cNvCxnSpPr/>
            <p:nvPr userDrawn="1"/>
          </p:nvCxnSpPr>
          <p:spPr bwMode="invGray">
            <a:xfrm>
              <a:off x="0" y="512978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5CA3A6CC-1A49-42F6-A318-99D9224BDC91}"/>
                </a:ext>
              </a:extLst>
            </p:cNvPr>
            <p:cNvCxnSpPr/>
            <p:nvPr userDrawn="1"/>
          </p:nvCxnSpPr>
          <p:spPr bwMode="invGray">
            <a:xfrm>
              <a:off x="0" y="481888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2DC3484E-5EF8-49C4-B1F6-75C854D50C80}"/>
                </a:ext>
              </a:extLst>
            </p:cNvPr>
            <p:cNvCxnSpPr/>
            <p:nvPr userDrawn="1"/>
          </p:nvCxnSpPr>
          <p:spPr bwMode="invGray">
            <a:xfrm>
              <a:off x="0" y="5751576"/>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33461A54-E77E-414D-B7E0-7364070D9566}"/>
                </a:ext>
              </a:extLst>
            </p:cNvPr>
            <p:cNvCxnSpPr/>
            <p:nvPr userDrawn="1"/>
          </p:nvCxnSpPr>
          <p:spPr bwMode="invGray">
            <a:xfrm>
              <a:off x="0" y="5440680"/>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9C48517-171B-43FD-A41C-58C9B531BDB5}"/>
                </a:ext>
              </a:extLst>
            </p:cNvPr>
            <p:cNvCxnSpPr/>
            <p:nvPr userDrawn="1"/>
          </p:nvCxnSpPr>
          <p:spPr bwMode="invGray">
            <a:xfrm>
              <a:off x="0" y="6373368"/>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F429932A-1238-48FC-B171-20A3AA531D40}"/>
                </a:ext>
              </a:extLst>
            </p:cNvPr>
            <p:cNvCxnSpPr/>
            <p:nvPr userDrawn="1"/>
          </p:nvCxnSpPr>
          <p:spPr bwMode="invGray">
            <a:xfrm>
              <a:off x="0" y="6062472"/>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7BED7651-AF04-41D4-9476-5A43476D85BB}"/>
                </a:ext>
              </a:extLst>
            </p:cNvPr>
            <p:cNvCxnSpPr/>
            <p:nvPr userDrawn="1"/>
          </p:nvCxnSpPr>
          <p:spPr bwMode="invGray">
            <a:xfrm>
              <a:off x="0" y="6684264"/>
              <a:ext cx="12188952" cy="0"/>
            </a:xfrm>
            <a:prstGeom prst="line">
              <a:avLst/>
            </a:prstGeom>
            <a:ln w="6350">
              <a:solidFill>
                <a:srgbClr val="19D3C5">
                  <a:alpha val="20000"/>
                </a:srgbClr>
              </a:solidFill>
              <a:miter lim="800000"/>
            </a:ln>
          </p:spPr>
          <p:style>
            <a:lnRef idx="1">
              <a:schemeClr val="accent1"/>
            </a:lnRef>
            <a:fillRef idx="0">
              <a:schemeClr val="accent1"/>
            </a:fillRef>
            <a:effectRef idx="0">
              <a:schemeClr val="accent1"/>
            </a:effectRef>
            <a:fontRef idx="minor">
              <a:schemeClr val="tx1"/>
            </a:fontRef>
          </p:style>
        </p:cxnSp>
        <p:sp>
          <p:nvSpPr>
            <p:cNvPr id="145" name="main body box">
              <a:extLst>
                <a:ext uri="{FF2B5EF4-FFF2-40B4-BE49-F238E27FC236}">
                  <a16:creationId xmlns:a16="http://schemas.microsoft.com/office/drawing/2014/main" id="{100DE417-9DB9-4840-8370-B716FFA27760}"/>
                </a:ext>
              </a:extLst>
            </p:cNvPr>
            <p:cNvSpPr/>
            <p:nvPr userDrawn="1"/>
          </p:nvSpPr>
          <p:spPr bwMode="invGray">
            <a:xfrm>
              <a:off x="554736" y="1709928"/>
              <a:ext cx="11082528" cy="4507992"/>
            </a:xfrm>
            <a:prstGeom prst="rect">
              <a:avLst/>
            </a:prstGeom>
            <a:noFill/>
            <a:ln w="12700">
              <a:solidFill>
                <a:srgbClr val="19D3C5">
                  <a:alpha val="50000"/>
                </a:srgbClr>
              </a:solidFill>
            </a:ln>
          </p:spPr>
          <p:txBody>
            <a:bodyPr vert="horz" wrap="square" lIns="68572" tIns="34286" rIns="68572" bIns="34286" numCol="1" anchor="t" anchorCtr="0" compatLnSpc="1">
              <a:prstTxWarp prst="textNoShape">
                <a:avLst/>
              </a:prstTxWarp>
              <a:noAutofit/>
            </a:bodyPr>
            <a:lstStyle/>
            <a:p>
              <a:pPr rtl="0"/>
              <a:endParaRPr lang="en-US" sz="3281">
                <a:solidFill>
                  <a:schemeClr val="tx1"/>
                </a:solidFill>
                <a:latin typeface="+mn-lt"/>
              </a:endParaRPr>
            </a:p>
          </p:txBody>
        </p:sp>
        <p:cxnSp>
          <p:nvCxnSpPr>
            <p:cNvPr id="146" name="Straight Connector 145">
              <a:extLst>
                <a:ext uri="{FF2B5EF4-FFF2-40B4-BE49-F238E27FC236}">
                  <a16:creationId xmlns:a16="http://schemas.microsoft.com/office/drawing/2014/main" id="{B93A1E2B-8C80-482F-83BE-384344D09839}"/>
                </a:ext>
              </a:extLst>
            </p:cNvPr>
            <p:cNvCxnSpPr/>
            <p:nvPr userDrawn="1"/>
          </p:nvCxnSpPr>
          <p:spPr bwMode="invGray">
            <a:xfrm>
              <a:off x="554736" y="2177796"/>
              <a:ext cx="11082528" cy="0"/>
            </a:xfrm>
            <a:prstGeom prst="line">
              <a:avLst/>
            </a:prstGeom>
            <a:noFill/>
            <a:ln w="12700">
              <a:solidFill>
                <a:srgbClr val="19D3C5">
                  <a:alpha val="50000"/>
                </a:srgbClr>
              </a:solidFill>
            </a:ln>
          </p:spPr>
        </p:cxnSp>
        <p:cxnSp>
          <p:nvCxnSpPr>
            <p:cNvPr id="147" name="Straight Connector 146">
              <a:extLst>
                <a:ext uri="{FF2B5EF4-FFF2-40B4-BE49-F238E27FC236}">
                  <a16:creationId xmlns:a16="http://schemas.microsoft.com/office/drawing/2014/main" id="{BEAB22C5-0A46-4041-9158-6DC76EA2F350}"/>
                </a:ext>
              </a:extLst>
            </p:cNvPr>
            <p:cNvCxnSpPr/>
            <p:nvPr userDrawn="1"/>
          </p:nvCxnSpPr>
          <p:spPr bwMode="invGray">
            <a:xfrm>
              <a:off x="554736" y="1711453"/>
              <a:ext cx="11082528" cy="0"/>
            </a:xfrm>
            <a:prstGeom prst="line">
              <a:avLst/>
            </a:prstGeom>
            <a:noFill/>
            <a:ln w="12700">
              <a:solidFill>
                <a:srgbClr val="19D3C5">
                  <a:alpha val="50000"/>
                </a:srgbClr>
              </a:solidFill>
            </a:ln>
          </p:spPr>
        </p:cxnSp>
      </p:grpSp>
      <p:sp>
        <p:nvSpPr>
          <p:cNvPr id="4" name="Sticker" hidden="1">
            <a:extLst>
              <a:ext uri="{FF2B5EF4-FFF2-40B4-BE49-F238E27FC236}">
                <a16:creationId xmlns:a16="http://schemas.microsoft.com/office/drawing/2014/main" id="{F9BB011A-568C-4B05-AE57-EB000B2FD8BB}"/>
              </a:ext>
            </a:extLst>
          </p:cNvPr>
          <p:cNvSpPr txBox="1"/>
          <p:nvPr userDrawn="1"/>
        </p:nvSpPr>
        <p:spPr>
          <a:xfrm>
            <a:off x="1375931" y="7986050"/>
            <a:ext cx="1118896" cy="305340"/>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en-US" sz="1984"/>
              <a:t>STICKER</a:t>
            </a:r>
          </a:p>
        </p:txBody>
      </p:sp>
      <p:sp>
        <p:nvSpPr>
          <p:cNvPr id="169" name="ACET" hidden="1">
            <a:extLst>
              <a:ext uri="{FF2B5EF4-FFF2-40B4-BE49-F238E27FC236}">
                <a16:creationId xmlns:a16="http://schemas.microsoft.com/office/drawing/2014/main" id="{62CF7362-20CB-4908-AFFE-D4E2B9A5DF3B}"/>
              </a:ext>
            </a:extLst>
          </p:cNvPr>
          <p:cNvSpPr txBox="1"/>
          <p:nvPr userDrawn="1">
            <p:custDataLst>
              <p:tags r:id="rId7"/>
            </p:custDataLst>
          </p:nvPr>
        </p:nvSpPr>
        <p:spPr>
          <a:xfrm>
            <a:off x="14851626" y="13446410"/>
            <a:ext cx="7563180" cy="1298176"/>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defPPr>
              <a:defRPr lang="en-US"/>
            </a:defPPr>
            <a:lvl1pPr lvl="0" indent="0">
              <a:lnSpc>
                <a:spcPct val="100000"/>
              </a:lnSpc>
              <a:spcBef>
                <a:spcPts val="0"/>
              </a:spcBef>
              <a:spcAft>
                <a:spcPts val="600"/>
              </a:spcAft>
              <a:buFont typeface="Segoe UI" panose="020B0502040204020203" pitchFamily="34" charset="0"/>
              <a:buChar char="​"/>
              <a:defRPr sz="1600" b="1">
                <a:cs typeface="Arial" panose="020B0604020202020204" pitchFamily="34" charset="0"/>
              </a:defRPr>
            </a:lvl1pPr>
            <a:lvl2pPr marL="228600" lvl="1" indent="-225425">
              <a:lnSpc>
                <a:spcPct val="100000"/>
              </a:lnSpc>
              <a:spcBef>
                <a:spcPts val="0"/>
              </a:spcBef>
              <a:spcAft>
                <a:spcPts val="300"/>
              </a:spcAft>
              <a:buSzPct val="110000"/>
              <a:buFont typeface="Wingdings" panose="05000000000000000000" pitchFamily="2" charset="2"/>
              <a:buChar char=""/>
              <a:defRPr sz="1600"/>
            </a:lvl2pPr>
            <a:lvl3pPr marL="442913" lvl="2" indent="-214313">
              <a:lnSpc>
                <a:spcPct val="100000"/>
              </a:lnSpc>
              <a:spcBef>
                <a:spcPts val="0"/>
              </a:spcBef>
              <a:spcAft>
                <a:spcPts val="300"/>
              </a:spcAft>
              <a:buSzPct val="110000"/>
              <a:buFont typeface="Arial" panose="020B0604020202020204" pitchFamily="34" charset="0"/>
              <a:buChar char="‒"/>
              <a:defRPr sz="1600"/>
            </a:lvl3pPr>
            <a:lvl4pPr marL="598488" lvl="3" indent="-152400">
              <a:lnSpc>
                <a:spcPct val="100000"/>
              </a:lnSpc>
              <a:spcBef>
                <a:spcPts val="0"/>
              </a:spcBef>
              <a:spcAft>
                <a:spcPts val="300"/>
              </a:spcAft>
              <a:buFont typeface="Arial" panose="020B0604020202020204" pitchFamily="34" charset="0"/>
              <a:buChar char="•"/>
              <a:defRPr sz="1600"/>
            </a:lvl4pPr>
            <a:lvl5pPr marL="817563" lvl="4" indent="-147638">
              <a:lnSpc>
                <a:spcPct val="100000"/>
              </a:lnSpc>
              <a:spcBef>
                <a:spcPts val="0"/>
              </a:spcBef>
              <a:spcAft>
                <a:spcPts val="300"/>
              </a:spcAft>
              <a:buSzPct val="100000"/>
              <a:buFont typeface="Arial" panose="020B0604020202020204" pitchFamily="34" charset="0"/>
              <a:buChar char="̶"/>
              <a:defRPr sz="160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sz="3968"/>
              <a:t>Above Chart Exhibit Title</a:t>
            </a:r>
          </a:p>
          <a:p>
            <a:pPr lvl="0"/>
            <a:r>
              <a:rPr lang="en-US" sz="3968" b="0"/>
              <a:t>Unit of Measure</a:t>
            </a:r>
          </a:p>
        </p:txBody>
      </p:sp>
      <p:grpSp>
        <p:nvGrpSpPr>
          <p:cNvPr id="7" name="LegendLines" hidden="1">
            <a:extLst>
              <a:ext uri="{FF2B5EF4-FFF2-40B4-BE49-F238E27FC236}">
                <a16:creationId xmlns:a16="http://schemas.microsoft.com/office/drawing/2014/main" id="{D5951F4B-0073-789B-1D59-F9FC49C64BF7}"/>
              </a:ext>
            </a:extLst>
          </p:cNvPr>
          <p:cNvGrpSpPr/>
          <p:nvPr userDrawn="1"/>
        </p:nvGrpSpPr>
        <p:grpSpPr>
          <a:xfrm>
            <a:off x="25590404" y="19913274"/>
            <a:ext cx="3276053" cy="5135622"/>
            <a:chOff x="10162879" y="3308366"/>
            <a:chExt cx="1320809" cy="829100"/>
          </a:xfrm>
        </p:grpSpPr>
        <p:sp>
          <p:nvSpPr>
            <p:cNvPr id="8" name="Legend1" hidden="1">
              <a:extLst>
                <a:ext uri="{FF2B5EF4-FFF2-40B4-BE49-F238E27FC236}">
                  <a16:creationId xmlns:a16="http://schemas.microsoft.com/office/drawing/2014/main" id="{D9F5C13B-221F-58E0-DA31-FF6353F2CE4A}"/>
                </a:ext>
              </a:extLst>
            </p:cNvPr>
            <p:cNvSpPr txBox="1"/>
            <p:nvPr/>
          </p:nvSpPr>
          <p:spPr>
            <a:xfrm>
              <a:off x="10886522" y="3308366"/>
              <a:ext cx="597166"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9" name="Legend2" hidden="1">
              <a:extLst>
                <a:ext uri="{FF2B5EF4-FFF2-40B4-BE49-F238E27FC236}">
                  <a16:creationId xmlns:a16="http://schemas.microsoft.com/office/drawing/2014/main" id="{4A42FBBD-E8F3-7AB8-7FD3-9143A056D965}"/>
                </a:ext>
              </a:extLst>
            </p:cNvPr>
            <p:cNvSpPr txBox="1"/>
            <p:nvPr/>
          </p:nvSpPr>
          <p:spPr>
            <a:xfrm>
              <a:off x="10886522" y="3679786"/>
              <a:ext cx="597166"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10" name="Legend3" hidden="1">
              <a:extLst>
                <a:ext uri="{FF2B5EF4-FFF2-40B4-BE49-F238E27FC236}">
                  <a16:creationId xmlns:a16="http://schemas.microsoft.com/office/drawing/2014/main" id="{BA2CFB16-EF45-76FE-2FA8-4C01A2457A37}"/>
                </a:ext>
              </a:extLst>
            </p:cNvPr>
            <p:cNvSpPr txBox="1"/>
            <p:nvPr/>
          </p:nvSpPr>
          <p:spPr>
            <a:xfrm>
              <a:off x="10886522" y="4051206"/>
              <a:ext cx="597166"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11" name="LineLegend3" hidden="1">
              <a:extLst>
                <a:ext uri="{FF2B5EF4-FFF2-40B4-BE49-F238E27FC236}">
                  <a16:creationId xmlns:a16="http://schemas.microsoft.com/office/drawing/2014/main" id="{41DE2A83-2FAF-AE97-185F-5EA877AD1436}"/>
                </a:ext>
              </a:extLst>
            </p:cNvPr>
            <p:cNvSpPr>
              <a:spLocks noChangeShapeType="1"/>
            </p:cNvSpPr>
            <p:nvPr/>
          </p:nvSpPr>
          <p:spPr bwMode="gray">
            <a:xfrm>
              <a:off x="10162879" y="4092784"/>
              <a:ext cx="4572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3472" baseline="0">
                <a:ea typeface="+mn-ea"/>
              </a:endParaRPr>
            </a:p>
          </p:txBody>
        </p:sp>
        <p:sp>
          <p:nvSpPr>
            <p:cNvPr id="12" name="LineLegend2" hidden="1">
              <a:extLst>
                <a:ext uri="{FF2B5EF4-FFF2-40B4-BE49-F238E27FC236}">
                  <a16:creationId xmlns:a16="http://schemas.microsoft.com/office/drawing/2014/main" id="{913F7790-F189-F8D2-84BE-F6ACC0144CF2}"/>
                </a:ext>
              </a:extLst>
            </p:cNvPr>
            <p:cNvSpPr>
              <a:spLocks noChangeShapeType="1"/>
            </p:cNvSpPr>
            <p:nvPr/>
          </p:nvSpPr>
          <p:spPr bwMode="gray">
            <a:xfrm>
              <a:off x="10162879" y="3719425"/>
              <a:ext cx="457200" cy="0"/>
            </a:xfrm>
            <a:prstGeom prst="line">
              <a:avLst/>
            </a:prstGeom>
            <a:noFill/>
            <a:ln w="28575">
              <a:solidFill>
                <a:schemeClr val="accent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3472" baseline="0">
                <a:ea typeface="+mn-ea"/>
              </a:endParaRPr>
            </a:p>
          </p:txBody>
        </p:sp>
        <p:sp>
          <p:nvSpPr>
            <p:cNvPr id="13" name="LineLegend1" hidden="1">
              <a:extLst>
                <a:ext uri="{FF2B5EF4-FFF2-40B4-BE49-F238E27FC236}">
                  <a16:creationId xmlns:a16="http://schemas.microsoft.com/office/drawing/2014/main" id="{34DA1ECA-4D96-C2C1-48B2-1EB4439EA784}"/>
                </a:ext>
              </a:extLst>
            </p:cNvPr>
            <p:cNvSpPr>
              <a:spLocks noChangeShapeType="1"/>
            </p:cNvSpPr>
            <p:nvPr/>
          </p:nvSpPr>
          <p:spPr bwMode="gray">
            <a:xfrm>
              <a:off x="10162879" y="3351494"/>
              <a:ext cx="457200" cy="0"/>
            </a:xfrm>
            <a:prstGeom prst="line">
              <a:avLst/>
            </a:prstGeom>
            <a:noFill/>
            <a:ln w="28575">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sz="3472" baseline="0">
                <a:ea typeface="+mn-ea"/>
              </a:endParaRPr>
            </a:p>
          </p:txBody>
        </p:sp>
      </p:grpSp>
      <p:grpSp>
        <p:nvGrpSpPr>
          <p:cNvPr id="14" name="LegendMoons" hidden="1">
            <a:extLst>
              <a:ext uri="{FF2B5EF4-FFF2-40B4-BE49-F238E27FC236}">
                <a16:creationId xmlns:a16="http://schemas.microsoft.com/office/drawing/2014/main" id="{407226F0-AB98-6E11-E713-576951E876FC}"/>
              </a:ext>
            </a:extLst>
          </p:cNvPr>
          <p:cNvGrpSpPr/>
          <p:nvPr userDrawn="1"/>
        </p:nvGrpSpPr>
        <p:grpSpPr>
          <a:xfrm>
            <a:off x="26510667" y="7094685"/>
            <a:ext cx="2355823" cy="10727503"/>
            <a:chOff x="7723680" y="1702457"/>
            <a:chExt cx="949797" cy="1731859"/>
          </a:xfrm>
        </p:grpSpPr>
        <p:sp>
          <p:nvSpPr>
            <p:cNvPr id="15" name="Legend1" hidden="1">
              <a:extLst>
                <a:ext uri="{FF2B5EF4-FFF2-40B4-BE49-F238E27FC236}">
                  <a16:creationId xmlns:a16="http://schemas.microsoft.com/office/drawing/2014/main" id="{4D4976C8-B905-A4EB-F732-110A98E678DD}"/>
                </a:ext>
              </a:extLst>
            </p:cNvPr>
            <p:cNvSpPr txBox="1"/>
            <p:nvPr/>
          </p:nvSpPr>
          <p:spPr>
            <a:xfrm>
              <a:off x="8076312" y="1774408"/>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17" name="Legend2" hidden="1">
              <a:extLst>
                <a:ext uri="{FF2B5EF4-FFF2-40B4-BE49-F238E27FC236}">
                  <a16:creationId xmlns:a16="http://schemas.microsoft.com/office/drawing/2014/main" id="{CF249611-07D8-4702-4464-0E9640AEE05F}"/>
                </a:ext>
              </a:extLst>
            </p:cNvPr>
            <p:cNvSpPr txBox="1"/>
            <p:nvPr/>
          </p:nvSpPr>
          <p:spPr>
            <a:xfrm>
              <a:off x="8076312" y="2149868"/>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18" name="Legend3" hidden="1">
              <a:extLst>
                <a:ext uri="{FF2B5EF4-FFF2-40B4-BE49-F238E27FC236}">
                  <a16:creationId xmlns:a16="http://schemas.microsoft.com/office/drawing/2014/main" id="{63A06407-9190-5095-E9E3-D538B4C6F0E3}"/>
                </a:ext>
              </a:extLst>
            </p:cNvPr>
            <p:cNvSpPr txBox="1"/>
            <p:nvPr/>
          </p:nvSpPr>
          <p:spPr>
            <a:xfrm>
              <a:off x="8076312" y="2525327"/>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19" name="Legend4" hidden="1">
              <a:extLst>
                <a:ext uri="{FF2B5EF4-FFF2-40B4-BE49-F238E27FC236}">
                  <a16:creationId xmlns:a16="http://schemas.microsoft.com/office/drawing/2014/main" id="{8D9074A9-FE6A-6335-DB4E-62699856B1BD}"/>
                </a:ext>
              </a:extLst>
            </p:cNvPr>
            <p:cNvSpPr txBox="1"/>
            <p:nvPr/>
          </p:nvSpPr>
          <p:spPr>
            <a:xfrm>
              <a:off x="8076312" y="2900785"/>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20" name="Legend5" hidden="1">
              <a:extLst>
                <a:ext uri="{FF2B5EF4-FFF2-40B4-BE49-F238E27FC236}">
                  <a16:creationId xmlns:a16="http://schemas.microsoft.com/office/drawing/2014/main" id="{52250269-0023-A3E9-0307-4D9B5B7DDBCD}"/>
                </a:ext>
              </a:extLst>
            </p:cNvPr>
            <p:cNvSpPr txBox="1"/>
            <p:nvPr/>
          </p:nvSpPr>
          <p:spPr>
            <a:xfrm>
              <a:off x="8076312" y="3276247"/>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grpSp>
          <p:nvGrpSpPr>
            <p:cNvPr id="21" name="MoonLegend1" hidden="1">
              <a:extLst>
                <a:ext uri="{FF2B5EF4-FFF2-40B4-BE49-F238E27FC236}">
                  <a16:creationId xmlns:a16="http://schemas.microsoft.com/office/drawing/2014/main" id="{CC2357B6-BA43-0B47-34F0-E09385600EB0}"/>
                </a:ext>
              </a:extLst>
            </p:cNvPr>
            <p:cNvGrpSpPr>
              <a:grpSpLocks noChangeAspect="1"/>
            </p:cNvGrpSpPr>
            <p:nvPr>
              <p:custDataLst>
                <p:tags r:id="rId8"/>
              </p:custDataLst>
            </p:nvPr>
          </p:nvGrpSpPr>
          <p:grpSpPr>
            <a:xfrm>
              <a:off x="7723680" y="1702457"/>
              <a:ext cx="228600" cy="228600"/>
              <a:chOff x="762000" y="1270000"/>
              <a:chExt cx="254000" cy="254000"/>
            </a:xfrm>
          </p:grpSpPr>
          <p:sp>
            <p:nvSpPr>
              <p:cNvPr id="34" name="Oval 33" hidden="1">
                <a:extLst>
                  <a:ext uri="{FF2B5EF4-FFF2-40B4-BE49-F238E27FC236}">
                    <a16:creationId xmlns:a16="http://schemas.microsoft.com/office/drawing/2014/main" id="{9F6FF6B5-7CF1-5BF1-D98E-61D4A947C938}"/>
                  </a:ext>
                </a:extLst>
              </p:cNvPr>
              <p:cNvSpPr/>
              <p:nvPr>
                <p:custDataLst>
                  <p:tags r:id="rId21"/>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72">
                  <a:solidFill>
                    <a:schemeClr val="tx1"/>
                  </a:solidFill>
                </a:endParaRPr>
              </a:p>
            </p:txBody>
          </p:sp>
          <p:sp>
            <p:nvSpPr>
              <p:cNvPr id="35" name="Arc 34" hidden="1">
                <a:extLst>
                  <a:ext uri="{FF2B5EF4-FFF2-40B4-BE49-F238E27FC236}">
                    <a16:creationId xmlns:a16="http://schemas.microsoft.com/office/drawing/2014/main" id="{598EF766-CDC8-F559-6049-C8B7918ED78F}"/>
                  </a:ext>
                </a:extLst>
              </p:cNvPr>
              <p:cNvSpPr/>
              <p:nvPr>
                <p:custDataLst>
                  <p:tags r:id="rId22"/>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472"/>
              </a:p>
            </p:txBody>
          </p:sp>
        </p:grpSp>
        <p:grpSp>
          <p:nvGrpSpPr>
            <p:cNvPr id="22" name="MoonLegend2" hidden="1">
              <a:extLst>
                <a:ext uri="{FF2B5EF4-FFF2-40B4-BE49-F238E27FC236}">
                  <a16:creationId xmlns:a16="http://schemas.microsoft.com/office/drawing/2014/main" id="{BA94E654-54A3-426E-E0C1-746CBA68E61B}"/>
                </a:ext>
              </a:extLst>
            </p:cNvPr>
            <p:cNvGrpSpPr>
              <a:grpSpLocks noChangeAspect="1"/>
            </p:cNvGrpSpPr>
            <p:nvPr>
              <p:custDataLst>
                <p:tags r:id="rId9"/>
              </p:custDataLst>
            </p:nvPr>
          </p:nvGrpSpPr>
          <p:grpSpPr>
            <a:xfrm>
              <a:off x="7723680" y="2078270"/>
              <a:ext cx="228600" cy="228600"/>
              <a:chOff x="762000" y="1270000"/>
              <a:chExt cx="254000" cy="254000"/>
            </a:xfrm>
          </p:grpSpPr>
          <p:sp>
            <p:nvSpPr>
              <p:cNvPr id="32" name="Oval 31" hidden="1">
                <a:extLst>
                  <a:ext uri="{FF2B5EF4-FFF2-40B4-BE49-F238E27FC236}">
                    <a16:creationId xmlns:a16="http://schemas.microsoft.com/office/drawing/2014/main" id="{8413744C-1E82-DD8B-1A2D-5DF2A71E4D1D}"/>
                  </a:ext>
                </a:extLst>
              </p:cNvPr>
              <p:cNvSpPr/>
              <p:nvPr>
                <p:custDataLst>
                  <p:tags r:id="rId19"/>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72">
                  <a:solidFill>
                    <a:schemeClr val="tx1"/>
                  </a:solidFill>
                </a:endParaRPr>
              </a:p>
            </p:txBody>
          </p:sp>
          <p:sp>
            <p:nvSpPr>
              <p:cNvPr id="33" name="Arc 32" hidden="1">
                <a:extLst>
                  <a:ext uri="{FF2B5EF4-FFF2-40B4-BE49-F238E27FC236}">
                    <a16:creationId xmlns:a16="http://schemas.microsoft.com/office/drawing/2014/main" id="{E1AE4F1C-A0B6-8920-BA87-73498BBCEF43}"/>
                  </a:ext>
                </a:extLst>
              </p:cNvPr>
              <p:cNvSpPr/>
              <p:nvPr>
                <p:custDataLst>
                  <p:tags r:id="rId20"/>
                </p:custDataLst>
              </p:nvPr>
            </p:nvSpPr>
            <p:spPr>
              <a:xfrm>
                <a:off x="762000" y="1270000"/>
                <a:ext cx="254000" cy="254000"/>
              </a:xfrm>
              <a:prstGeom prst="arc">
                <a:avLst>
                  <a:gd name="adj1" fmla="val 16200000"/>
                  <a:gd name="adj2" fmla="val 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472"/>
              </a:p>
            </p:txBody>
          </p:sp>
        </p:grpSp>
        <p:grpSp>
          <p:nvGrpSpPr>
            <p:cNvPr id="23" name="MoonLegend3" hidden="1">
              <a:extLst>
                <a:ext uri="{FF2B5EF4-FFF2-40B4-BE49-F238E27FC236}">
                  <a16:creationId xmlns:a16="http://schemas.microsoft.com/office/drawing/2014/main" id="{2026BCD6-CF9F-E27D-103B-88D5CE6C4B71}"/>
                </a:ext>
              </a:extLst>
            </p:cNvPr>
            <p:cNvGrpSpPr>
              <a:grpSpLocks noChangeAspect="1"/>
            </p:cNvGrpSpPr>
            <p:nvPr>
              <p:custDataLst>
                <p:tags r:id="rId10"/>
              </p:custDataLst>
            </p:nvPr>
          </p:nvGrpSpPr>
          <p:grpSpPr>
            <a:xfrm>
              <a:off x="7723680" y="2454085"/>
              <a:ext cx="228600" cy="228600"/>
              <a:chOff x="762000" y="1270000"/>
              <a:chExt cx="254000" cy="254000"/>
            </a:xfrm>
          </p:grpSpPr>
          <p:sp>
            <p:nvSpPr>
              <p:cNvPr id="30" name="Oval 29" hidden="1">
                <a:extLst>
                  <a:ext uri="{FF2B5EF4-FFF2-40B4-BE49-F238E27FC236}">
                    <a16:creationId xmlns:a16="http://schemas.microsoft.com/office/drawing/2014/main" id="{CC26C251-8663-8CCC-B88A-C6FB2891C7E1}"/>
                  </a:ext>
                </a:extLst>
              </p:cNvPr>
              <p:cNvSpPr/>
              <p:nvPr>
                <p:custDataLst>
                  <p:tags r:id="rId17"/>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72">
                  <a:solidFill>
                    <a:schemeClr val="tx1"/>
                  </a:solidFill>
                </a:endParaRPr>
              </a:p>
            </p:txBody>
          </p:sp>
          <p:sp>
            <p:nvSpPr>
              <p:cNvPr id="31" name="Arc 30" hidden="1">
                <a:extLst>
                  <a:ext uri="{FF2B5EF4-FFF2-40B4-BE49-F238E27FC236}">
                    <a16:creationId xmlns:a16="http://schemas.microsoft.com/office/drawing/2014/main" id="{78AA7A1C-6575-E104-4E7A-D103CE5ACF4C}"/>
                  </a:ext>
                </a:extLst>
              </p:cNvPr>
              <p:cNvSpPr/>
              <p:nvPr>
                <p:custDataLst>
                  <p:tags r:id="rId18"/>
                </p:custDataLst>
              </p:nvPr>
            </p:nvSpPr>
            <p:spPr>
              <a:xfrm>
                <a:off x="762000" y="1270000"/>
                <a:ext cx="254000" cy="254000"/>
              </a:xfrm>
              <a:prstGeom prst="arc">
                <a:avLst>
                  <a:gd name="adj1" fmla="val 16200000"/>
                  <a:gd name="adj2" fmla="val 54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472"/>
              </a:p>
            </p:txBody>
          </p:sp>
        </p:grpSp>
        <p:grpSp>
          <p:nvGrpSpPr>
            <p:cNvPr id="24" name="MoonLegend4" hidden="1">
              <a:extLst>
                <a:ext uri="{FF2B5EF4-FFF2-40B4-BE49-F238E27FC236}">
                  <a16:creationId xmlns:a16="http://schemas.microsoft.com/office/drawing/2014/main" id="{D593E3D1-E79F-FF91-552B-B3B050E9231C}"/>
                </a:ext>
              </a:extLst>
            </p:cNvPr>
            <p:cNvGrpSpPr>
              <a:grpSpLocks noChangeAspect="1"/>
            </p:cNvGrpSpPr>
            <p:nvPr>
              <p:custDataLst>
                <p:tags r:id="rId11"/>
              </p:custDataLst>
            </p:nvPr>
          </p:nvGrpSpPr>
          <p:grpSpPr>
            <a:xfrm>
              <a:off x="7723680" y="2829900"/>
              <a:ext cx="228600" cy="228600"/>
              <a:chOff x="762000" y="1270000"/>
              <a:chExt cx="254000" cy="254000"/>
            </a:xfrm>
          </p:grpSpPr>
          <p:sp>
            <p:nvSpPr>
              <p:cNvPr id="28" name="Oval 27" hidden="1">
                <a:extLst>
                  <a:ext uri="{FF2B5EF4-FFF2-40B4-BE49-F238E27FC236}">
                    <a16:creationId xmlns:a16="http://schemas.microsoft.com/office/drawing/2014/main" id="{E564FEE9-B34F-5331-CF9A-1E6F9F4B999D}"/>
                  </a:ext>
                </a:extLst>
              </p:cNvPr>
              <p:cNvSpPr/>
              <p:nvPr>
                <p:custDataLst>
                  <p:tags r:id="rId15"/>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72">
                  <a:solidFill>
                    <a:schemeClr val="tx1"/>
                  </a:solidFill>
                </a:endParaRPr>
              </a:p>
            </p:txBody>
          </p:sp>
          <p:sp>
            <p:nvSpPr>
              <p:cNvPr id="29" name="Arc 28" hidden="1">
                <a:extLst>
                  <a:ext uri="{FF2B5EF4-FFF2-40B4-BE49-F238E27FC236}">
                    <a16:creationId xmlns:a16="http://schemas.microsoft.com/office/drawing/2014/main" id="{8E5E81F6-D2B0-75D9-F5CD-602FAC0A538B}"/>
                  </a:ext>
                </a:extLst>
              </p:cNvPr>
              <p:cNvSpPr/>
              <p:nvPr>
                <p:custDataLst>
                  <p:tags r:id="rId16"/>
                </p:custDataLst>
              </p:nvPr>
            </p:nvSpPr>
            <p:spPr>
              <a:xfrm>
                <a:off x="762000" y="1270000"/>
                <a:ext cx="254000" cy="254000"/>
              </a:xfrm>
              <a:prstGeom prst="arc">
                <a:avLst>
                  <a:gd name="adj1" fmla="val 16200000"/>
                  <a:gd name="adj2" fmla="val 108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472"/>
              </a:p>
            </p:txBody>
          </p:sp>
        </p:grpSp>
        <p:grpSp>
          <p:nvGrpSpPr>
            <p:cNvPr id="25" name="MoonLegend5" hidden="1">
              <a:extLst>
                <a:ext uri="{FF2B5EF4-FFF2-40B4-BE49-F238E27FC236}">
                  <a16:creationId xmlns:a16="http://schemas.microsoft.com/office/drawing/2014/main" id="{F83BA999-B25D-E136-CB96-3495985F97B6}"/>
                </a:ext>
              </a:extLst>
            </p:cNvPr>
            <p:cNvGrpSpPr>
              <a:grpSpLocks noChangeAspect="1"/>
            </p:cNvGrpSpPr>
            <p:nvPr>
              <p:custDataLst>
                <p:tags r:id="rId12"/>
              </p:custDataLst>
            </p:nvPr>
          </p:nvGrpSpPr>
          <p:grpSpPr>
            <a:xfrm>
              <a:off x="7723680" y="3205716"/>
              <a:ext cx="228600" cy="228600"/>
              <a:chOff x="762000" y="1270000"/>
              <a:chExt cx="254000" cy="254000"/>
            </a:xfrm>
          </p:grpSpPr>
          <p:sp>
            <p:nvSpPr>
              <p:cNvPr id="26" name="Oval 25" hidden="1">
                <a:extLst>
                  <a:ext uri="{FF2B5EF4-FFF2-40B4-BE49-F238E27FC236}">
                    <a16:creationId xmlns:a16="http://schemas.microsoft.com/office/drawing/2014/main" id="{5D3B95D2-136C-8A60-D21A-72225F6F47EB}"/>
                  </a:ext>
                </a:extLst>
              </p:cNvPr>
              <p:cNvSpPr/>
              <p:nvPr>
                <p:custDataLst>
                  <p:tags r:id="rId13"/>
                </p:custDataLst>
              </p:nvPr>
            </p:nvSpPr>
            <p:spPr>
              <a:xfrm>
                <a:off x="762000" y="1270000"/>
                <a:ext cx="254000" cy="254000"/>
              </a:xfrm>
              <a:prstGeom prst="ellipse">
                <a:avLst/>
              </a:prstGeom>
              <a:solidFill>
                <a:srgbClr val="D0D0D0"/>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72">
                  <a:solidFill>
                    <a:schemeClr val="tx1"/>
                  </a:solidFill>
                </a:endParaRPr>
              </a:p>
            </p:txBody>
          </p:sp>
          <p:sp>
            <p:nvSpPr>
              <p:cNvPr id="27" name="Arc 26" hidden="1">
                <a:extLst>
                  <a:ext uri="{FF2B5EF4-FFF2-40B4-BE49-F238E27FC236}">
                    <a16:creationId xmlns:a16="http://schemas.microsoft.com/office/drawing/2014/main" id="{048EF0DC-8816-48B6-E312-BDAA8A97D21F}"/>
                  </a:ext>
                </a:extLst>
              </p:cNvPr>
              <p:cNvSpPr/>
              <p:nvPr>
                <p:custDataLst>
                  <p:tags r:id="rId14"/>
                </p:custDataLst>
              </p:nvPr>
            </p:nvSpPr>
            <p:spPr>
              <a:xfrm>
                <a:off x="762000" y="1270000"/>
                <a:ext cx="254000" cy="254000"/>
              </a:xfrm>
              <a:prstGeom prst="arc">
                <a:avLst>
                  <a:gd name="adj1" fmla="val 16200000"/>
                  <a:gd name="adj2" fmla="val 16200000"/>
                </a:avLst>
              </a:prstGeom>
              <a:solidFill>
                <a:schemeClr val="accent1"/>
              </a:solidFill>
              <a:ln w="9525" cap="flat" cmpd="sng" algn="ctr">
                <a:noFill/>
                <a:prstDash val="solid"/>
              </a:ln>
              <a:effectLst/>
              <a:extLst>
                <a:ext uri="{91240B29-F687-4F45-9708-019B960494DF}">
                  <a14:hiddenLine xmlns:a14="http://schemas.microsoft.com/office/drawing/2010/main" w="0" cap="flat" cmpd="sng" algn="ctr">
                    <a:solidFill>
                      <a:schemeClr val="bg1"/>
                    </a:solidFill>
                    <a:prstDash val="solid"/>
                    <a:round/>
                    <a:headEnd type="none" w="med" len="med"/>
                    <a:tailEnd type="none" w="med" len="me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472"/>
              </a:p>
            </p:txBody>
          </p:sp>
        </p:grpSp>
      </p:grpSp>
      <p:grpSp>
        <p:nvGrpSpPr>
          <p:cNvPr id="36" name="LegendBoxes" hidden="1">
            <a:extLst>
              <a:ext uri="{FF2B5EF4-FFF2-40B4-BE49-F238E27FC236}">
                <a16:creationId xmlns:a16="http://schemas.microsoft.com/office/drawing/2014/main" id="{BE054BDB-166C-7845-7BEE-5D236D23170E}"/>
              </a:ext>
            </a:extLst>
          </p:cNvPr>
          <p:cNvGrpSpPr/>
          <p:nvPr userDrawn="1"/>
        </p:nvGrpSpPr>
        <p:grpSpPr>
          <a:xfrm>
            <a:off x="26576375" y="27272258"/>
            <a:ext cx="2290129" cy="10363011"/>
            <a:chOff x="10652400" y="4344182"/>
            <a:chExt cx="923311" cy="1673015"/>
          </a:xfrm>
        </p:grpSpPr>
        <p:sp>
          <p:nvSpPr>
            <p:cNvPr id="37" name="RectangleLegend1" hidden="1">
              <a:extLst>
                <a:ext uri="{FF2B5EF4-FFF2-40B4-BE49-F238E27FC236}">
                  <a16:creationId xmlns:a16="http://schemas.microsoft.com/office/drawing/2014/main" id="{D1F39643-F2E8-1DD9-929F-C745734E3476}"/>
                </a:ext>
              </a:extLst>
            </p:cNvPr>
            <p:cNvSpPr/>
            <p:nvPr/>
          </p:nvSpPr>
          <p:spPr>
            <a:xfrm>
              <a:off x="10652400" y="4344182"/>
              <a:ext cx="172729" cy="17272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472">
                <a:solidFill>
                  <a:schemeClr val="tx1"/>
                </a:solidFill>
              </a:endParaRPr>
            </a:p>
          </p:txBody>
        </p:sp>
        <p:sp>
          <p:nvSpPr>
            <p:cNvPr id="38" name="RectangleLegend2" hidden="1">
              <a:extLst>
                <a:ext uri="{FF2B5EF4-FFF2-40B4-BE49-F238E27FC236}">
                  <a16:creationId xmlns:a16="http://schemas.microsoft.com/office/drawing/2014/main" id="{CE6F9924-7F36-72D7-87D2-B89F1FE7C6FD}"/>
                </a:ext>
              </a:extLst>
            </p:cNvPr>
            <p:cNvSpPr/>
            <p:nvPr/>
          </p:nvSpPr>
          <p:spPr>
            <a:xfrm>
              <a:off x="10652400" y="4723680"/>
              <a:ext cx="172729" cy="17272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472">
                <a:solidFill>
                  <a:schemeClr val="tx1"/>
                </a:solidFill>
              </a:endParaRPr>
            </a:p>
          </p:txBody>
        </p:sp>
        <p:sp>
          <p:nvSpPr>
            <p:cNvPr id="39" name="RectangleLegend3" hidden="1">
              <a:extLst>
                <a:ext uri="{FF2B5EF4-FFF2-40B4-BE49-F238E27FC236}">
                  <a16:creationId xmlns:a16="http://schemas.microsoft.com/office/drawing/2014/main" id="{0C6FDF67-83DF-F3A5-56B9-DB1D9DB7584F}"/>
                </a:ext>
              </a:extLst>
            </p:cNvPr>
            <p:cNvSpPr/>
            <p:nvPr/>
          </p:nvSpPr>
          <p:spPr>
            <a:xfrm>
              <a:off x="10652400" y="5097276"/>
              <a:ext cx="172729" cy="172729"/>
            </a:xfrm>
            <a:prstGeom prst="rect">
              <a:avLst/>
            </a:prstGeom>
            <a:solidFill>
              <a:schemeClr val="accent3"/>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472">
                <a:solidFill>
                  <a:schemeClr val="tx1"/>
                </a:solidFill>
              </a:endParaRPr>
            </a:p>
          </p:txBody>
        </p:sp>
        <p:sp>
          <p:nvSpPr>
            <p:cNvPr id="40" name="RectangleLegend4" hidden="1">
              <a:extLst>
                <a:ext uri="{FF2B5EF4-FFF2-40B4-BE49-F238E27FC236}">
                  <a16:creationId xmlns:a16="http://schemas.microsoft.com/office/drawing/2014/main" id="{DA5FB4BF-BE4D-4CA2-F163-4D22DE7F3A4E}"/>
                </a:ext>
              </a:extLst>
            </p:cNvPr>
            <p:cNvSpPr/>
            <p:nvPr/>
          </p:nvSpPr>
          <p:spPr>
            <a:xfrm>
              <a:off x="10652400" y="5470872"/>
              <a:ext cx="172729" cy="17272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472">
                <a:solidFill>
                  <a:schemeClr val="tx1"/>
                </a:solidFill>
              </a:endParaRPr>
            </a:p>
          </p:txBody>
        </p:sp>
        <p:sp>
          <p:nvSpPr>
            <p:cNvPr id="41" name="RectangleLegend5" hidden="1">
              <a:extLst>
                <a:ext uri="{FF2B5EF4-FFF2-40B4-BE49-F238E27FC236}">
                  <a16:creationId xmlns:a16="http://schemas.microsoft.com/office/drawing/2014/main" id="{1B0E402A-EBE4-B566-EBB7-4E5D9D0ADB49}"/>
                </a:ext>
              </a:extLst>
            </p:cNvPr>
            <p:cNvSpPr/>
            <p:nvPr/>
          </p:nvSpPr>
          <p:spPr>
            <a:xfrm>
              <a:off x="10652400" y="5844468"/>
              <a:ext cx="172729" cy="172729"/>
            </a:xfrm>
            <a:prstGeom prst="rect">
              <a:avLst/>
            </a:prstGeom>
            <a:solidFill>
              <a:schemeClr val="accent5"/>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472">
                <a:solidFill>
                  <a:schemeClr val="tx1"/>
                </a:solidFill>
              </a:endParaRPr>
            </a:p>
          </p:txBody>
        </p:sp>
        <p:sp>
          <p:nvSpPr>
            <p:cNvPr id="42" name="Legend1" hidden="1">
              <a:extLst>
                <a:ext uri="{FF2B5EF4-FFF2-40B4-BE49-F238E27FC236}">
                  <a16:creationId xmlns:a16="http://schemas.microsoft.com/office/drawing/2014/main" id="{4E0D24C5-31FE-14DD-EABE-F5FA3D4ED732}"/>
                </a:ext>
              </a:extLst>
            </p:cNvPr>
            <p:cNvSpPr txBox="1"/>
            <p:nvPr/>
          </p:nvSpPr>
          <p:spPr>
            <a:xfrm>
              <a:off x="10978546" y="4387418"/>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43" name="Legend2" hidden="1">
              <a:extLst>
                <a:ext uri="{FF2B5EF4-FFF2-40B4-BE49-F238E27FC236}">
                  <a16:creationId xmlns:a16="http://schemas.microsoft.com/office/drawing/2014/main" id="{F33C5FAB-264C-C6C1-7E61-B586CF950875}"/>
                </a:ext>
              </a:extLst>
            </p:cNvPr>
            <p:cNvSpPr txBox="1"/>
            <p:nvPr/>
          </p:nvSpPr>
          <p:spPr>
            <a:xfrm>
              <a:off x="10978546" y="4766915"/>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44" name="Legend3" hidden="1">
              <a:extLst>
                <a:ext uri="{FF2B5EF4-FFF2-40B4-BE49-F238E27FC236}">
                  <a16:creationId xmlns:a16="http://schemas.microsoft.com/office/drawing/2014/main" id="{DA0BE0A8-9075-BBC7-8C8E-C254FD95E19E}"/>
                </a:ext>
              </a:extLst>
            </p:cNvPr>
            <p:cNvSpPr txBox="1"/>
            <p:nvPr/>
          </p:nvSpPr>
          <p:spPr>
            <a:xfrm>
              <a:off x="10978546" y="5146413"/>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45" name="Legend4" hidden="1">
              <a:extLst>
                <a:ext uri="{FF2B5EF4-FFF2-40B4-BE49-F238E27FC236}">
                  <a16:creationId xmlns:a16="http://schemas.microsoft.com/office/drawing/2014/main" id="{050B1D44-F11D-440E-9117-BBAF2C560B3C}"/>
                </a:ext>
              </a:extLst>
            </p:cNvPr>
            <p:cNvSpPr txBox="1"/>
            <p:nvPr/>
          </p:nvSpPr>
          <p:spPr>
            <a:xfrm>
              <a:off x="10978546" y="5517835"/>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sp>
          <p:nvSpPr>
            <p:cNvPr id="46" name="Legend5" hidden="1">
              <a:extLst>
                <a:ext uri="{FF2B5EF4-FFF2-40B4-BE49-F238E27FC236}">
                  <a16:creationId xmlns:a16="http://schemas.microsoft.com/office/drawing/2014/main" id="{B6A2C12E-1566-AA76-5419-994EBDA6C7B0}"/>
                </a:ext>
              </a:extLst>
            </p:cNvPr>
            <p:cNvSpPr txBox="1"/>
            <p:nvPr/>
          </p:nvSpPr>
          <p:spPr>
            <a:xfrm>
              <a:off x="10978545" y="5889254"/>
              <a:ext cx="597165" cy="86260"/>
            </a:xfrm>
            <a:prstGeom prst="rect">
              <a:avLst/>
            </a:prstGeom>
            <a:noFill/>
            <a:ln>
              <a:noFill/>
              <a:miter lim="800000"/>
            </a:ln>
          </p:spPr>
          <p:txBody>
            <a:bodyPr wrap="none" lIns="0" tIns="0" rIns="0" bIns="0" rtlCol="0" anchor="ctr" anchorCtr="0">
              <a:spAutoFit/>
            </a:bodyPr>
            <a:lstStyle/>
            <a:p>
              <a:pPr>
                <a:spcAft>
                  <a:spcPts val="1488"/>
                </a:spcAft>
              </a:pPr>
              <a:r>
                <a:rPr lang="en-US" sz="3472"/>
                <a:t>Legend</a:t>
              </a:r>
            </a:p>
          </p:txBody>
        </p:sp>
      </p:grpSp>
      <p:pic>
        <p:nvPicPr>
          <p:cNvPr id="49" name="Immagine 48">
            <a:extLst>
              <a:ext uri="{FF2B5EF4-FFF2-40B4-BE49-F238E27FC236}">
                <a16:creationId xmlns:a16="http://schemas.microsoft.com/office/drawing/2014/main" id="{B6769844-5925-33C9-3014-700A38C04C06}"/>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0" y="16"/>
            <a:ext cx="30240288" cy="6450647"/>
          </a:xfrm>
          <a:prstGeom prst="rect">
            <a:avLst/>
          </a:prstGeom>
        </p:spPr>
      </p:pic>
      <p:sp>
        <p:nvSpPr>
          <p:cNvPr id="50" name="Rettangolo 49">
            <a:extLst>
              <a:ext uri="{FF2B5EF4-FFF2-40B4-BE49-F238E27FC236}">
                <a16:creationId xmlns:a16="http://schemas.microsoft.com/office/drawing/2014/main" id="{3CCA1E59-26ED-B11B-0CB2-E4A601093561}"/>
              </a:ext>
            </a:extLst>
          </p:cNvPr>
          <p:cNvSpPr/>
          <p:nvPr userDrawn="1"/>
        </p:nvSpPr>
        <p:spPr>
          <a:xfrm>
            <a:off x="0" y="6450625"/>
            <a:ext cx="30240288" cy="36029272"/>
          </a:xfrm>
          <a:prstGeom prst="rect">
            <a:avLst/>
          </a:prstGeom>
          <a:gradFill>
            <a:gsLst>
              <a:gs pos="0">
                <a:schemeClr val="bg1">
                  <a:lumMod val="85000"/>
                </a:schemeClr>
              </a:gs>
              <a:gs pos="74000">
                <a:schemeClr val="bg1"/>
              </a:gs>
              <a:gs pos="82000">
                <a:schemeClr val="bg2"/>
              </a:gs>
              <a:gs pos="99000">
                <a:schemeClr val="bg1">
                  <a:lumMod val="95000"/>
                </a:schemeClr>
              </a:gs>
            </a:gsLst>
            <a:lin ang="0" scaled="0"/>
          </a:gra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26802" tIns="113401" rIns="226802" bIns="113401" numCol="1" spcCol="0" rtlCol="0" fromWordArt="0" anchor="ctr" anchorCtr="0" forceAA="0" compatLnSpc="1">
            <a:prstTxWarp prst="textNoShape">
              <a:avLst/>
            </a:prstTxWarp>
            <a:noAutofit/>
          </a:bodyPr>
          <a:lstStyle/>
          <a:p>
            <a:pPr algn="ctr">
              <a:spcBef>
                <a:spcPts val="744"/>
              </a:spcBef>
              <a:spcAft>
                <a:spcPts val="744"/>
              </a:spcAft>
            </a:pPr>
            <a:endParaRPr lang="it-IT" sz="3968" dirty="0" err="1">
              <a:solidFill>
                <a:schemeClr val="bg1"/>
              </a:solidFill>
            </a:endParaRPr>
          </a:p>
        </p:txBody>
      </p:sp>
      <p:pic>
        <p:nvPicPr>
          <p:cNvPr id="106" name="Immagine 105">
            <a:extLst>
              <a:ext uri="{FF2B5EF4-FFF2-40B4-BE49-F238E27FC236}">
                <a16:creationId xmlns:a16="http://schemas.microsoft.com/office/drawing/2014/main" id="{115C7792-CAAE-1D43-0FBC-8307F59785B4}"/>
              </a:ext>
            </a:extLst>
          </p:cNvPr>
          <p:cNvPicPr>
            <a:picLocks noChangeAspect="1"/>
          </p:cNvPicPr>
          <p:nvPr userDrawn="1"/>
        </p:nvPicPr>
        <p:blipFill>
          <a:blip r:embed="rId26">
            <a:alphaModFix amt="44000"/>
            <a:extLst>
              <a:ext uri="{28A0092B-C50C-407E-A947-70E740481C1C}">
                <a14:useLocalDpi xmlns:a14="http://schemas.microsoft.com/office/drawing/2010/main" val="0"/>
              </a:ext>
            </a:extLst>
          </a:blip>
          <a:srcRect/>
          <a:stretch/>
        </p:blipFill>
        <p:spPr>
          <a:xfrm>
            <a:off x="0" y="6450641"/>
            <a:ext cx="11961110" cy="4675095"/>
          </a:xfrm>
          <a:prstGeom prst="rect">
            <a:avLst/>
          </a:prstGeom>
        </p:spPr>
      </p:pic>
      <p:pic>
        <p:nvPicPr>
          <p:cNvPr id="5" name="Elemento grafico 55">
            <a:extLst>
              <a:ext uri="{FF2B5EF4-FFF2-40B4-BE49-F238E27FC236}">
                <a16:creationId xmlns:a16="http://schemas.microsoft.com/office/drawing/2014/main" id="{12BC0879-6FBF-3C38-E0A7-875AAAFF5E46}"/>
              </a:ext>
            </a:extLst>
          </p:cNvPr>
          <p:cNvPicPr>
            <a:picLocks noChangeAspect="1"/>
          </p:cNvPicPr>
          <p:nvPr userDrawn="1"/>
        </p:nvPicPr>
        <p:blipFill>
          <a:blip>
            <a:extLst>
              <a:ext uri="{96DAC541-7B7A-43D3-8B79-37D633B846F1}">
                <asvg:svgBlip xmlns:asvg="http://schemas.microsoft.com/office/drawing/2016/SVG/main" r:embed="rId27"/>
              </a:ext>
            </a:extLst>
          </a:blip>
          <a:stretch>
            <a:fillRect/>
          </a:stretch>
        </p:blipFill>
        <p:spPr>
          <a:xfrm>
            <a:off x="22324368" y="0"/>
            <a:ext cx="7915920" cy="3145260"/>
          </a:xfrm>
          <a:prstGeom prst="rect">
            <a:avLst/>
          </a:prstGeom>
        </p:spPr>
      </p:pic>
      <p:pic>
        <p:nvPicPr>
          <p:cNvPr id="6" name="Elemento grafico 147">
            <a:extLst>
              <a:ext uri="{FF2B5EF4-FFF2-40B4-BE49-F238E27FC236}">
                <a16:creationId xmlns:a16="http://schemas.microsoft.com/office/drawing/2014/main" id="{399B9F4B-003A-3CDA-8BF9-25383853A1A8}"/>
              </a:ext>
            </a:extLst>
          </p:cNvPr>
          <p:cNvPicPr>
            <a:picLocks noChangeAspect="1"/>
          </p:cNvPicPr>
          <p:nvPr userDrawn="1"/>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28"/>
              </a:ext>
            </a:extLst>
          </a:blip>
          <a:stretch>
            <a:fillRect/>
          </a:stretch>
        </p:blipFill>
        <p:spPr>
          <a:xfrm>
            <a:off x="579354" y="40587403"/>
            <a:ext cx="2949678" cy="1348168"/>
          </a:xfrm>
          <a:prstGeom prst="rect">
            <a:avLst/>
          </a:prstGeom>
        </p:spPr>
      </p:pic>
    </p:spTree>
    <p:extLst>
      <p:ext uri="{BB962C8B-B14F-4D97-AF65-F5344CB8AC3E}">
        <p14:creationId xmlns:p14="http://schemas.microsoft.com/office/powerpoint/2010/main" val="4083882198"/>
      </p:ext>
    </p:extLst>
  </p:cSld>
  <p:clrMap bg1="lt1" tx1="dk1" bg2="lt2" tx2="dk2" accent1="accent1" accent2="accent2" accent3="accent3" accent4="accent4" accent5="accent5" accent6="accent6" hlink="hlink" folHlink="folHlink"/>
  <p:sldLayoutIdLst>
    <p:sldLayoutId id="2147486488" r:id="rId1"/>
    <p:sldLayoutId id="2147486487" r:id="rId2"/>
  </p:sldLayoutIdLst>
  <p:txStyles>
    <p:titleStyle>
      <a:lvl1pPr algn="l" defTabSz="2267962" rtl="0" eaLnBrk="1" latinLnBrk="0" hangingPunct="1">
        <a:lnSpc>
          <a:spcPct val="100000"/>
        </a:lnSpc>
        <a:spcBef>
          <a:spcPct val="0"/>
        </a:spcBef>
        <a:buNone/>
        <a:defRPr lang="en-US" sz="6201" b="1" kern="1200" spc="0" baseline="0" dirty="0">
          <a:ln w="6350" cap="flat">
            <a:noFill/>
            <a:miter lim="800000"/>
          </a:ln>
          <a:solidFill>
            <a:schemeClr val="tx1"/>
          </a:solidFill>
          <a:latin typeface="+mj-lt"/>
          <a:ea typeface="+mj-ea"/>
          <a:cs typeface="+mj-cs"/>
        </a:defRPr>
      </a:lvl1pPr>
    </p:titleStyle>
    <p:bodyStyle>
      <a:lvl1pPr marL="0" indent="0" algn="l" defTabSz="2267962" rtl="0" eaLnBrk="1" latinLnBrk="0" hangingPunct="1">
        <a:lnSpc>
          <a:spcPct val="100000"/>
        </a:lnSpc>
        <a:spcBef>
          <a:spcPts val="744"/>
        </a:spcBef>
        <a:spcAft>
          <a:spcPts val="744"/>
        </a:spcAft>
        <a:buClr>
          <a:schemeClr val="tx1"/>
        </a:buClr>
        <a:buSzPct val="100000"/>
        <a:buFont typeface="Segoe UI" panose="020B0502040204020203" pitchFamily="34" charset="0"/>
        <a:buChar char="​"/>
        <a:defRPr lang="en-US" sz="3968" kern="1200" dirty="0">
          <a:solidFill>
            <a:schemeClr val="tx1"/>
          </a:solidFill>
          <a:latin typeface="+mn-lt"/>
          <a:ea typeface="+mn-ea"/>
          <a:cs typeface="Arial" panose="020B0604020202020204" pitchFamily="34" charset="0"/>
        </a:defRPr>
      </a:lvl1pPr>
      <a:lvl2pPr marL="571444" indent="-562515" algn="l" defTabSz="2267962" rtl="0" eaLnBrk="1" latinLnBrk="0" hangingPunct="1">
        <a:lnSpc>
          <a:spcPct val="100000"/>
        </a:lnSpc>
        <a:spcBef>
          <a:spcPts val="0"/>
        </a:spcBef>
        <a:spcAft>
          <a:spcPts val="744"/>
        </a:spcAft>
        <a:buClr>
          <a:schemeClr val="tx1"/>
        </a:buClr>
        <a:buSzPct val="110000"/>
        <a:buFont typeface="Wingdings" panose="05000000000000000000" pitchFamily="2" charset="2"/>
        <a:buChar char=""/>
        <a:defRPr lang="en-US" sz="3968" kern="1200" dirty="0">
          <a:solidFill>
            <a:schemeClr val="tx1"/>
          </a:solidFill>
          <a:latin typeface="+mn-lt"/>
          <a:ea typeface="+mn-ea"/>
          <a:cs typeface="+mn-cs"/>
        </a:defRPr>
      </a:lvl2pPr>
      <a:lvl3pPr marL="1098247" indent="-535732" algn="l" defTabSz="2267962" rtl="0" eaLnBrk="1" latinLnBrk="0" hangingPunct="1">
        <a:lnSpc>
          <a:spcPct val="100000"/>
        </a:lnSpc>
        <a:spcBef>
          <a:spcPts val="0"/>
        </a:spcBef>
        <a:spcAft>
          <a:spcPts val="744"/>
        </a:spcAft>
        <a:buClr>
          <a:schemeClr val="tx1"/>
        </a:buClr>
        <a:buSzPct val="110000"/>
        <a:buFont typeface="Arial" panose="020B0604020202020204" pitchFamily="34" charset="0"/>
        <a:buChar char="‒"/>
        <a:defRPr lang="en-US" sz="3968" kern="1200" dirty="0">
          <a:solidFill>
            <a:schemeClr val="tx1"/>
          </a:solidFill>
          <a:latin typeface="+mn-lt"/>
          <a:ea typeface="+mn-ea"/>
          <a:cs typeface="+mn-cs"/>
        </a:defRPr>
      </a:lvl3pPr>
      <a:lvl4pPr marL="1482188" indent="-375011" algn="l" defTabSz="2267962" rtl="0" eaLnBrk="1" latinLnBrk="0" hangingPunct="1">
        <a:lnSpc>
          <a:spcPct val="100000"/>
        </a:lnSpc>
        <a:spcBef>
          <a:spcPts val="0"/>
        </a:spcBef>
        <a:spcAft>
          <a:spcPts val="744"/>
        </a:spcAft>
        <a:buClr>
          <a:schemeClr val="tx1"/>
        </a:buClr>
        <a:buSzPct val="100000"/>
        <a:buFont typeface="Arial" panose="020B0604020202020204" pitchFamily="34" charset="0"/>
        <a:buChar char="•"/>
        <a:defRPr lang="en-US" sz="3968" kern="1200" dirty="0">
          <a:solidFill>
            <a:schemeClr val="tx1"/>
          </a:solidFill>
          <a:latin typeface="+mn-lt"/>
          <a:ea typeface="+mn-ea"/>
          <a:cs typeface="+mn-cs"/>
        </a:defRPr>
      </a:lvl4pPr>
      <a:lvl5pPr marL="2026847" indent="-366082" algn="l" defTabSz="2267962" rtl="0" eaLnBrk="1" latinLnBrk="0" hangingPunct="1">
        <a:lnSpc>
          <a:spcPct val="100000"/>
        </a:lnSpc>
        <a:spcBef>
          <a:spcPts val="0"/>
        </a:spcBef>
        <a:spcAft>
          <a:spcPts val="744"/>
        </a:spcAft>
        <a:buClr>
          <a:schemeClr val="tx1"/>
        </a:buClr>
        <a:buSzPct val="100000"/>
        <a:buFont typeface="Arial" panose="020B0604020202020204" pitchFamily="34" charset="0"/>
        <a:buChar char="̶"/>
        <a:defRPr lang="en-US" sz="3968" kern="1200" dirty="0">
          <a:solidFill>
            <a:schemeClr val="tx1"/>
          </a:solidFill>
          <a:latin typeface="+mn-lt"/>
          <a:ea typeface="+mn-ea"/>
          <a:cs typeface="+mn-cs"/>
        </a:defRPr>
      </a:lvl5pPr>
      <a:lvl6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6pPr>
      <a:lvl7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7pPr>
      <a:lvl8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8pPr>
      <a:lvl9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9pPr>
    </p:bodyStyle>
    <p:otherStyle>
      <a:defPPr>
        <a:defRPr lang="en-US"/>
      </a:defPPr>
      <a:lvl1pPr marL="0" algn="l" defTabSz="2267962" rtl="0" eaLnBrk="1" latinLnBrk="0" hangingPunct="1">
        <a:defRPr sz="4465" kern="1200">
          <a:solidFill>
            <a:schemeClr val="tx1"/>
          </a:solidFill>
          <a:latin typeface="+mn-lt"/>
          <a:ea typeface="+mn-ea"/>
          <a:cs typeface="+mn-cs"/>
        </a:defRPr>
      </a:lvl1pPr>
      <a:lvl2pPr marL="1133981" algn="l" defTabSz="2267962" rtl="0" eaLnBrk="1" latinLnBrk="0" hangingPunct="1">
        <a:defRPr sz="4465" kern="1200">
          <a:solidFill>
            <a:schemeClr val="tx1"/>
          </a:solidFill>
          <a:latin typeface="+mn-lt"/>
          <a:ea typeface="+mn-ea"/>
          <a:cs typeface="+mn-cs"/>
        </a:defRPr>
      </a:lvl2pPr>
      <a:lvl3pPr marL="2267962" algn="l" defTabSz="2267962" rtl="0" eaLnBrk="1" latinLnBrk="0" hangingPunct="1">
        <a:defRPr sz="4465" kern="1200">
          <a:solidFill>
            <a:schemeClr val="tx1"/>
          </a:solidFill>
          <a:latin typeface="+mn-lt"/>
          <a:ea typeface="+mn-ea"/>
          <a:cs typeface="+mn-cs"/>
        </a:defRPr>
      </a:lvl3pPr>
      <a:lvl4pPr marL="3401942" algn="l" defTabSz="2267962" rtl="0" eaLnBrk="1" latinLnBrk="0" hangingPunct="1">
        <a:defRPr sz="4465" kern="1200">
          <a:solidFill>
            <a:schemeClr val="tx1"/>
          </a:solidFill>
          <a:latin typeface="+mn-lt"/>
          <a:ea typeface="+mn-ea"/>
          <a:cs typeface="+mn-cs"/>
        </a:defRPr>
      </a:lvl4pPr>
      <a:lvl5pPr marL="4535923" algn="l" defTabSz="2267962" rtl="0" eaLnBrk="1" latinLnBrk="0" hangingPunct="1">
        <a:defRPr sz="4465" kern="1200">
          <a:solidFill>
            <a:schemeClr val="tx1"/>
          </a:solidFill>
          <a:latin typeface="+mn-lt"/>
          <a:ea typeface="+mn-ea"/>
          <a:cs typeface="+mn-cs"/>
        </a:defRPr>
      </a:lvl5pPr>
      <a:lvl6pPr marL="5669904" algn="l" defTabSz="2267962" rtl="0" eaLnBrk="1" latinLnBrk="0" hangingPunct="1">
        <a:defRPr sz="4465" kern="1200">
          <a:solidFill>
            <a:schemeClr val="tx1"/>
          </a:solidFill>
          <a:latin typeface="+mn-lt"/>
          <a:ea typeface="+mn-ea"/>
          <a:cs typeface="+mn-cs"/>
        </a:defRPr>
      </a:lvl6pPr>
      <a:lvl7pPr marL="6803885" algn="l" defTabSz="2267962" rtl="0" eaLnBrk="1" latinLnBrk="0" hangingPunct="1">
        <a:defRPr sz="4465" kern="1200">
          <a:solidFill>
            <a:schemeClr val="tx1"/>
          </a:solidFill>
          <a:latin typeface="+mn-lt"/>
          <a:ea typeface="+mn-ea"/>
          <a:cs typeface="+mn-cs"/>
        </a:defRPr>
      </a:lvl7pPr>
      <a:lvl8pPr marL="7937868" algn="l" defTabSz="2267962" rtl="0" eaLnBrk="1" latinLnBrk="0" hangingPunct="1">
        <a:defRPr sz="4465" kern="1200">
          <a:solidFill>
            <a:schemeClr val="tx1"/>
          </a:solidFill>
          <a:latin typeface="+mn-lt"/>
          <a:ea typeface="+mn-ea"/>
          <a:cs typeface="+mn-cs"/>
        </a:defRPr>
      </a:lvl8pPr>
      <a:lvl9pPr marL="9071846" algn="l" defTabSz="2267962" rtl="0" eaLnBrk="1" latinLnBrk="0" hangingPunct="1">
        <a:defRPr sz="446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474" userDrawn="1">
          <p15:clr>
            <a:srgbClr val="5ACBF0"/>
          </p15:clr>
        </p15:guide>
        <p15:guide id="3" orient="horz" pos="24232" userDrawn="1">
          <p15:clr>
            <a:srgbClr val="5ACBF0"/>
          </p15:clr>
        </p15:guide>
        <p15:guide id="4" orient="horz" pos="6659" userDrawn="1">
          <p15:clr>
            <a:srgbClr val="F26B43"/>
          </p15:clr>
        </p15:guide>
        <p15:guide id="5" pos="18181" userDrawn="1">
          <p15:clr>
            <a:srgbClr val="F26B43"/>
          </p15:clr>
        </p15:guide>
        <p15:guide id="6" pos="856" userDrawn="1">
          <p15:clr>
            <a:srgbClr val="F26B43"/>
          </p15:clr>
        </p15:guide>
        <p15:guide id="8" orient="horz" pos="2490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D848075-C3DE-7A42-A099-3AAF12AAA6E9}"/>
              </a:ext>
            </a:extLst>
          </p:cNvPr>
          <p:cNvSpPr>
            <a:spLocks noGrp="1"/>
          </p:cNvSpPr>
          <p:nvPr>
            <p:ph type="body" sz="quarter" idx="35"/>
          </p:nvPr>
        </p:nvSpPr>
        <p:spPr>
          <a:xfrm>
            <a:off x="507550" y="3234234"/>
            <a:ext cx="23958092" cy="3264699"/>
          </a:xfrm>
        </p:spPr>
        <p:txBody>
          <a:bodyPr/>
          <a:lstStyle/>
          <a:p>
            <a:pPr>
              <a:spcBef>
                <a:spcPts val="600"/>
              </a:spcBef>
              <a:spcAft>
                <a:spcPts val="1800"/>
              </a:spcAft>
            </a:pPr>
            <a:r>
              <a:rPr lang="en-GB" sz="4000" b="1" dirty="0"/>
              <a:t>J. Aggerholm Bækdal</a:t>
            </a:r>
            <a:r>
              <a:rPr lang="en-GB" sz="4000" b="1" baseline="30000" dirty="0"/>
              <a:t>1</a:t>
            </a:r>
            <a:r>
              <a:rPr lang="en-GB" sz="4000" b="1" dirty="0"/>
              <a:t>, N. Krogh</a:t>
            </a:r>
            <a:r>
              <a:rPr lang="en-GB" sz="4000" b="1" baseline="30000" dirty="0"/>
              <a:t>2</a:t>
            </a:r>
            <a:r>
              <a:rPr lang="en-GB" sz="4000" b="1" dirty="0"/>
              <a:t>, G. Sakhare</a:t>
            </a:r>
            <a:r>
              <a:rPr lang="en-GB" sz="4000" b="1" baseline="30000" dirty="0"/>
              <a:t>3</a:t>
            </a:r>
            <a:r>
              <a:rPr lang="en-GB" sz="4000" b="1" dirty="0"/>
              <a:t>, E. Bendstrup</a:t>
            </a:r>
            <a:r>
              <a:rPr lang="en-GB" sz="4000" b="1" baseline="30000" dirty="0"/>
              <a:t>4,5</a:t>
            </a:r>
            <a:r>
              <a:rPr lang="en-GB" sz="4000" b="1" dirty="0"/>
              <a:t>, </a:t>
            </a:r>
            <a:r>
              <a:rPr lang="en-GB" sz="4000" b="1" u="sng" dirty="0"/>
              <a:t>C. </a:t>
            </a:r>
            <a:r>
              <a:rPr lang="en-GB" sz="4000" b="1" u="sng" dirty="0" err="1"/>
              <a:t>Suppli</a:t>
            </a:r>
            <a:r>
              <a:rPr lang="en-GB" sz="4000" b="1" u="sng" dirty="0"/>
              <a:t> Ulrik</a:t>
            </a:r>
            <a:r>
              <a:rPr lang="en-GB" sz="4000" b="1" baseline="30000" dirty="0"/>
              <a:t>1,6</a:t>
            </a:r>
            <a:r>
              <a:rPr lang="en-GB" sz="4000" b="1" dirty="0"/>
              <a:t>,</a:t>
            </a:r>
            <a:r>
              <a:rPr lang="en-GB" sz="4000" b="1" baseline="30000" dirty="0"/>
              <a:t> </a:t>
            </a:r>
            <a:r>
              <a:rPr lang="en-GB" sz="4000" b="1" dirty="0"/>
              <a:t>J. Schmid</a:t>
            </a:r>
            <a:r>
              <a:rPr lang="en-GB" sz="4000" b="1" baseline="30000" dirty="0"/>
              <a:t>4,5</a:t>
            </a:r>
            <a:endParaRPr lang="en-GB" sz="4000" b="1" dirty="0"/>
          </a:p>
          <a:p>
            <a:pPr lvl="0">
              <a:spcBef>
                <a:spcPts val="0"/>
              </a:spcBef>
              <a:spcAft>
                <a:spcPts val="0"/>
              </a:spcAft>
            </a:pPr>
            <a:endParaRPr lang="en-GB" sz="2800" baseline="30000" dirty="0"/>
          </a:p>
          <a:p>
            <a:pPr lvl="0">
              <a:spcBef>
                <a:spcPts val="0"/>
              </a:spcBef>
              <a:spcAft>
                <a:spcPts val="0"/>
              </a:spcAft>
            </a:pPr>
            <a:r>
              <a:rPr lang="en-GB" sz="2800" b="1" baseline="30000" dirty="0"/>
              <a:t>1</a:t>
            </a:r>
            <a:r>
              <a:rPr lang="en-GB" sz="2800" b="1" dirty="0"/>
              <a:t>Respiratory Research Unit Hvidovre, Department of Respiratory Medicine, Copenhagen University Hospital – Hvidovre, Denmark; </a:t>
            </a:r>
            <a:r>
              <a:rPr lang="en-GB" sz="2800" b="1" baseline="30000" dirty="0"/>
              <a:t>2</a:t>
            </a:r>
            <a:r>
              <a:rPr lang="en-GB" sz="2800" b="1" dirty="0"/>
              <a:t>Chiesi Pharma AB, Nordics, Sweden; </a:t>
            </a:r>
            <a:r>
              <a:rPr lang="en-GB" sz="2800" b="1" baseline="30000" dirty="0"/>
              <a:t>3</a:t>
            </a:r>
            <a:r>
              <a:rPr lang="en-GB" sz="2800" b="1" dirty="0"/>
              <a:t>Briota </a:t>
            </a:r>
            <a:r>
              <a:rPr lang="en-GB" sz="2800" b="1" dirty="0" err="1"/>
              <a:t>ApS</a:t>
            </a:r>
            <a:r>
              <a:rPr lang="en-GB" sz="2800" b="1" dirty="0"/>
              <a:t>, Denmark; </a:t>
            </a:r>
            <a:r>
              <a:rPr lang="en-GB" sz="2800" b="1" baseline="30000" dirty="0"/>
              <a:t>4</a:t>
            </a:r>
            <a:r>
              <a:rPr lang="en-GB" sz="2800" b="1" dirty="0"/>
              <a:t>Department of Respiratory Diseases and Allergy, Aarhus University Hospital, Denmark; </a:t>
            </a:r>
            <a:r>
              <a:rPr lang="en-GB" sz="2800" b="1" baseline="30000" dirty="0"/>
              <a:t>5</a:t>
            </a:r>
            <a:r>
              <a:rPr lang="en-GB" sz="2800" b="1" dirty="0"/>
              <a:t>Department of Clinical Medicine, Aarhus University, Denmark; </a:t>
            </a:r>
            <a:r>
              <a:rPr lang="en-GB" sz="2800" b="1" baseline="30000" dirty="0"/>
              <a:t>6</a:t>
            </a:r>
            <a:r>
              <a:rPr lang="en-GB" sz="2800" b="1" dirty="0"/>
              <a:t>Institute of Clinical Medicine, University of Copenhagen, Copenhagen, Denmark</a:t>
            </a:r>
          </a:p>
          <a:p>
            <a:pPr lvl="0">
              <a:spcBef>
                <a:spcPts val="0"/>
              </a:spcBef>
              <a:spcAft>
                <a:spcPts val="0"/>
              </a:spcAft>
            </a:pPr>
            <a:endParaRPr lang="en-GB" sz="800" b="1" dirty="0"/>
          </a:p>
          <a:p>
            <a:pPr fontAlgn="base" latinLnBrk="1">
              <a:spcBef>
                <a:spcPts val="0"/>
              </a:spcBef>
              <a:spcAft>
                <a:spcPts val="0"/>
              </a:spcAft>
            </a:pPr>
            <a:r>
              <a:rPr lang="en-GB" sz="2800" b="1" dirty="0"/>
              <a:t>*Presenting author; </a:t>
            </a:r>
            <a:r>
              <a:rPr lang="sv-SE" sz="2800" b="1" u="sng" dirty="0"/>
              <a:t>csulrik@dadlnet.dk</a:t>
            </a:r>
            <a:br>
              <a:rPr lang="sv-SE" sz="3200" dirty="0"/>
            </a:br>
            <a:endParaRPr lang="en-SE" sz="3200" dirty="0"/>
          </a:p>
        </p:txBody>
      </p:sp>
      <p:sp>
        <p:nvSpPr>
          <p:cNvPr id="3" name="Segnaposto testo 1">
            <a:extLst>
              <a:ext uri="{FF2B5EF4-FFF2-40B4-BE49-F238E27FC236}">
                <a16:creationId xmlns:a16="http://schemas.microsoft.com/office/drawing/2014/main" id="{976D1AB4-711E-3FEC-143C-56817A4EF36D}"/>
              </a:ext>
            </a:extLst>
          </p:cNvPr>
          <p:cNvSpPr txBox="1">
            <a:spLocks/>
          </p:cNvSpPr>
          <p:nvPr/>
        </p:nvSpPr>
        <p:spPr>
          <a:xfrm>
            <a:off x="469450" y="711155"/>
            <a:ext cx="22109191" cy="1684311"/>
          </a:xfrm>
          <a:prstGeom prst="rect">
            <a:avLst/>
          </a:prstGeom>
        </p:spPr>
        <p:txBody>
          <a:bodyPr lIns="0" tIns="0" rIns="0" bIns="0" anchor="ctr" anchorCtr="0"/>
          <a:lstStyle>
            <a:lvl1pPr marL="0" indent="0" algn="l" defTabSz="2267962" rtl="0" eaLnBrk="1" latinLnBrk="0" hangingPunct="1">
              <a:lnSpc>
                <a:spcPct val="100000"/>
              </a:lnSpc>
              <a:spcBef>
                <a:spcPts val="744"/>
              </a:spcBef>
              <a:spcAft>
                <a:spcPts val="744"/>
              </a:spcAft>
              <a:buClr>
                <a:schemeClr val="tx1"/>
              </a:buClr>
              <a:buSzPct val="100000"/>
              <a:buFont typeface="Segoe UI" panose="020B0502040204020203" pitchFamily="34" charset="0"/>
              <a:buNone/>
              <a:defRPr lang="en-US" sz="4961" b="0" i="0" kern="1200" baseline="0">
                <a:solidFill>
                  <a:schemeClr val="bg1"/>
                </a:solidFill>
                <a:latin typeface="Verdana Pro Light" panose="020B0304030504040204" pitchFamily="34" charset="0"/>
                <a:ea typeface="+mn-ea"/>
                <a:cs typeface="Arial" panose="020B0604020202020204" pitchFamily="34" charset="0"/>
              </a:defRPr>
            </a:lvl1pPr>
            <a:lvl2pPr marL="571444" indent="-562515" algn="l" defTabSz="2267962" rtl="0" eaLnBrk="1" latinLnBrk="0" hangingPunct="1">
              <a:lnSpc>
                <a:spcPct val="100000"/>
              </a:lnSpc>
              <a:spcBef>
                <a:spcPts val="0"/>
              </a:spcBef>
              <a:spcAft>
                <a:spcPts val="744"/>
              </a:spcAft>
              <a:buClr>
                <a:schemeClr val="tx1"/>
              </a:buClr>
              <a:buSzPct val="110000"/>
              <a:buFont typeface="Wingdings" panose="05000000000000000000" pitchFamily="2" charset="2"/>
              <a:buChar char=""/>
              <a:defRPr lang="en-US" sz="3968" kern="1200" dirty="0">
                <a:solidFill>
                  <a:schemeClr val="tx1"/>
                </a:solidFill>
                <a:latin typeface="+mn-lt"/>
                <a:ea typeface="+mn-ea"/>
                <a:cs typeface="+mn-cs"/>
              </a:defRPr>
            </a:lvl2pPr>
            <a:lvl3pPr marL="1098247" indent="-535732" algn="l" defTabSz="2267962" rtl="0" eaLnBrk="1" latinLnBrk="0" hangingPunct="1">
              <a:lnSpc>
                <a:spcPct val="100000"/>
              </a:lnSpc>
              <a:spcBef>
                <a:spcPts val="0"/>
              </a:spcBef>
              <a:spcAft>
                <a:spcPts val="744"/>
              </a:spcAft>
              <a:buClr>
                <a:schemeClr val="tx1"/>
              </a:buClr>
              <a:buSzPct val="110000"/>
              <a:buFont typeface="Arial" panose="020B0604020202020204" pitchFamily="34" charset="0"/>
              <a:buChar char="‒"/>
              <a:defRPr lang="en-US" sz="3968" kern="1200" dirty="0">
                <a:solidFill>
                  <a:schemeClr val="tx1"/>
                </a:solidFill>
                <a:latin typeface="+mn-lt"/>
                <a:ea typeface="+mn-ea"/>
                <a:cs typeface="+mn-cs"/>
              </a:defRPr>
            </a:lvl3pPr>
            <a:lvl4pPr marL="1482188" indent="-375011" algn="l" defTabSz="2267962" rtl="0" eaLnBrk="1" latinLnBrk="0" hangingPunct="1">
              <a:lnSpc>
                <a:spcPct val="100000"/>
              </a:lnSpc>
              <a:spcBef>
                <a:spcPts val="0"/>
              </a:spcBef>
              <a:spcAft>
                <a:spcPts val="744"/>
              </a:spcAft>
              <a:buClr>
                <a:schemeClr val="tx1"/>
              </a:buClr>
              <a:buSzPct val="100000"/>
              <a:buFont typeface="Arial" panose="020B0604020202020204" pitchFamily="34" charset="0"/>
              <a:buChar char="•"/>
              <a:defRPr lang="en-US" sz="3968" kern="1200" dirty="0">
                <a:solidFill>
                  <a:schemeClr val="tx1"/>
                </a:solidFill>
                <a:latin typeface="+mn-lt"/>
                <a:ea typeface="+mn-ea"/>
                <a:cs typeface="+mn-cs"/>
              </a:defRPr>
            </a:lvl4pPr>
            <a:lvl5pPr marL="2026847" indent="-366082" algn="l" defTabSz="2267962" rtl="0" eaLnBrk="1" latinLnBrk="0" hangingPunct="1">
              <a:lnSpc>
                <a:spcPct val="100000"/>
              </a:lnSpc>
              <a:spcBef>
                <a:spcPts val="0"/>
              </a:spcBef>
              <a:spcAft>
                <a:spcPts val="744"/>
              </a:spcAft>
              <a:buClr>
                <a:schemeClr val="tx1"/>
              </a:buClr>
              <a:buSzPct val="100000"/>
              <a:buFont typeface="Arial" panose="020B0604020202020204" pitchFamily="34" charset="0"/>
              <a:buChar char="̶"/>
              <a:defRPr lang="en-US" sz="3968" kern="1200" dirty="0">
                <a:solidFill>
                  <a:schemeClr val="tx1"/>
                </a:solidFill>
                <a:latin typeface="+mn-lt"/>
                <a:ea typeface="+mn-ea"/>
                <a:cs typeface="+mn-cs"/>
              </a:defRPr>
            </a:lvl5pPr>
            <a:lvl6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6pPr>
            <a:lvl7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7pPr>
            <a:lvl8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8pPr>
            <a:lvl9pPr marL="2693204" indent="-425242" algn="l" defTabSz="2267962" rtl="0" eaLnBrk="1" latinLnBrk="0" hangingPunct="1">
              <a:lnSpc>
                <a:spcPct val="100000"/>
              </a:lnSpc>
              <a:spcBef>
                <a:spcPts val="0"/>
              </a:spcBef>
              <a:spcAft>
                <a:spcPts val="744"/>
              </a:spcAft>
              <a:buSzPct val="100000"/>
              <a:buFont typeface="Arial" panose="020B0604020202020204" pitchFamily="34" charset="0"/>
              <a:buChar char="▫"/>
              <a:defRPr sz="3968" kern="1200">
                <a:solidFill>
                  <a:schemeClr val="tx1"/>
                </a:solidFill>
                <a:latin typeface="+mn-lt"/>
                <a:ea typeface="+mn-ea"/>
                <a:cs typeface="Arial" panose="020B0604020202020204" pitchFamily="34" charset="0"/>
              </a:defRPr>
            </a:lvl9pPr>
          </a:lstStyle>
          <a:p>
            <a:r>
              <a:rPr lang="en-GB" sz="6000" b="1" dirty="0">
                <a:sym typeface="Helvetica Neue"/>
              </a:rPr>
              <a:t>Study protocol: Effect of a Smart Inhaler Add-On on Adherence and Inhaler Technique in Patients with Poorly Controlled Asthma</a:t>
            </a:r>
            <a:endParaRPr lang="en-SE" sz="6000" b="1" dirty="0">
              <a:sym typeface="Helvetica Neue"/>
            </a:endParaRPr>
          </a:p>
        </p:txBody>
      </p:sp>
      <p:sp>
        <p:nvSpPr>
          <p:cNvPr id="6" name="Text Box 2">
            <a:extLst>
              <a:ext uri="{FF2B5EF4-FFF2-40B4-BE49-F238E27FC236}">
                <a16:creationId xmlns:a16="http://schemas.microsoft.com/office/drawing/2014/main" id="{C00BDA1B-866B-1761-A5A2-F2C9443949E6}"/>
              </a:ext>
            </a:extLst>
          </p:cNvPr>
          <p:cNvSpPr txBox="1">
            <a:spLocks noChangeArrowheads="1"/>
          </p:cNvSpPr>
          <p:nvPr/>
        </p:nvSpPr>
        <p:spPr bwMode="auto">
          <a:xfrm>
            <a:off x="-6056" y="6677645"/>
            <a:ext cx="15228288" cy="1186033"/>
          </a:xfrm>
          <a:prstGeom prst="rect">
            <a:avLst/>
          </a:prstGeom>
          <a:noFill/>
          <a:ln>
            <a:noFill/>
          </a:ln>
          <a:effectLst/>
        </p:spPr>
        <p:txBody>
          <a:bodyPr lIns="610157" tIns="610157" rIns="610157" bIns="610157"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buNone/>
            </a:pPr>
            <a:r>
              <a:rPr lang="en-GB" sz="5400" b="1" dirty="0">
                <a:solidFill>
                  <a:srgbClr val="000000"/>
                </a:solidFill>
                <a:latin typeface="Verdana Pro SemiBold" panose="020B0704030504040204" pitchFamily="34" charset="0"/>
              </a:rPr>
              <a:t>BACKGROUND AND OBJECTIVES</a:t>
            </a:r>
            <a:endParaRPr lang="en-GB" sz="5400" dirty="0">
              <a:solidFill>
                <a:srgbClr val="000000"/>
              </a:solidFill>
              <a:latin typeface="Verdana Pro SemiBold" panose="020B0704030504040204" pitchFamily="34" charset="0"/>
            </a:endParaRPr>
          </a:p>
        </p:txBody>
      </p:sp>
      <p:sp>
        <p:nvSpPr>
          <p:cNvPr id="7" name="Rectángulo 21">
            <a:extLst>
              <a:ext uri="{FF2B5EF4-FFF2-40B4-BE49-F238E27FC236}">
                <a16:creationId xmlns:a16="http://schemas.microsoft.com/office/drawing/2014/main" id="{DB44B5BF-FD1B-435F-9EA6-7FB96C7B799F}"/>
              </a:ext>
            </a:extLst>
          </p:cNvPr>
          <p:cNvSpPr/>
          <p:nvPr/>
        </p:nvSpPr>
        <p:spPr>
          <a:xfrm>
            <a:off x="321255" y="7871652"/>
            <a:ext cx="14185011" cy="6150402"/>
          </a:xfrm>
          <a:prstGeom prst="rect">
            <a:avLst/>
          </a:prstGeom>
        </p:spPr>
        <p:txBody>
          <a:bodyPr wrap="square">
            <a:spAutoFit/>
          </a:bodyPr>
          <a:lstStyle/>
          <a:p>
            <a:pPr marL="444500" indent="-177800" algn="just" defTabSz="911262" eaLnBrk="0" hangingPunct="0">
              <a:spcBef>
                <a:spcPts val="1000"/>
              </a:spcBef>
              <a:buFont typeface="Arial"/>
              <a:buChar char="•"/>
            </a:pPr>
            <a:r>
              <a:rPr lang="en-GB" sz="2200" dirty="0">
                <a:latin typeface="Verdana Pro Light" panose="020B0304030504040204" pitchFamily="34" charset="0"/>
              </a:rPr>
              <a:t>Achieving good adherence to controller medication is a cornerstone of asthma management, as good adherence has been associated with reduced airway inflammation, improved lung function, lower use of SABA and systemic corticosteroids, fewer hospitalizations, and lower mortality rates (1,2). </a:t>
            </a:r>
          </a:p>
          <a:p>
            <a:pPr marL="444500" indent="-177800" algn="just" defTabSz="911262" eaLnBrk="0" hangingPunct="0">
              <a:spcBef>
                <a:spcPts val="1000"/>
              </a:spcBef>
              <a:buFont typeface="Arial"/>
              <a:buChar char="•"/>
            </a:pPr>
            <a:r>
              <a:rPr lang="en-GB" sz="2200" dirty="0">
                <a:effectLst/>
                <a:latin typeface="Verdana Pro Light" panose="020B0304030504040204" pitchFamily="34" charset="0"/>
                <a:ea typeface="Aptos" panose="020B0004020202020204" pitchFamily="34" charset="0"/>
              </a:rPr>
              <a:t>However, many patients struggle with these aspects, leading to poor symptom control and a higher risk of exacerbations. </a:t>
            </a:r>
          </a:p>
          <a:p>
            <a:pPr marL="444500" indent="-177800" algn="just" defTabSz="911262" eaLnBrk="0" hangingPunct="0">
              <a:spcBef>
                <a:spcPts val="1000"/>
              </a:spcBef>
              <a:buFont typeface="Arial"/>
              <a:buChar char="•"/>
            </a:pPr>
            <a:r>
              <a:rPr lang="en-GB" sz="2200" dirty="0">
                <a:effectLst/>
                <a:latin typeface="Verdana Pro Light" panose="020B0304030504040204" pitchFamily="34" charset="0"/>
                <a:ea typeface="Aptos" panose="020B0004020202020204" pitchFamily="34" charset="0"/>
              </a:rPr>
              <a:t>This study (</a:t>
            </a:r>
            <a:r>
              <a:rPr lang="en-GB" sz="2200" dirty="0" err="1">
                <a:effectLst/>
                <a:latin typeface="Verdana Pro Light" panose="020B0304030504040204" pitchFamily="34" charset="0"/>
                <a:ea typeface="Aptos" panose="020B0004020202020204" pitchFamily="34" charset="0"/>
              </a:rPr>
              <a:t>SiASMARTer</a:t>
            </a:r>
            <a:r>
              <a:rPr lang="en-GB" sz="2200" dirty="0">
                <a:effectLst/>
                <a:latin typeface="Verdana Pro Light" panose="020B0304030504040204" pitchFamily="34" charset="0"/>
                <a:ea typeface="Aptos" panose="020B0004020202020204" pitchFamily="34" charset="0"/>
              </a:rPr>
              <a:t>, NTC06908421) aims to evaluate the impact of the </a:t>
            </a:r>
            <a:r>
              <a:rPr lang="en-GB" sz="2200" dirty="0" err="1">
                <a:effectLst/>
                <a:latin typeface="Verdana Pro Light" panose="020B0304030504040204" pitchFamily="34" charset="0"/>
                <a:ea typeface="Aptos" panose="020B0004020202020204" pitchFamily="34" charset="0"/>
              </a:rPr>
              <a:t>SiA®SMARTer</a:t>
            </a:r>
            <a:r>
              <a:rPr lang="en-GB" sz="2200" dirty="0">
                <a:effectLst/>
                <a:latin typeface="Verdana Pro Light" panose="020B0304030504040204" pitchFamily="34" charset="0"/>
                <a:ea typeface="Aptos" panose="020B0004020202020204" pitchFamily="34" charset="0"/>
              </a:rPr>
              <a:t> platform - a digital smart platform consisting of an app and an add-on module connected to a pressurized metered-dose inhaler delivering triple therapy (ICS/LABA/LAMA)</a:t>
            </a:r>
          </a:p>
          <a:p>
            <a:pPr marL="444500" indent="-177800" algn="just" defTabSz="911262" eaLnBrk="0" hangingPunct="0">
              <a:spcBef>
                <a:spcPts val="1000"/>
              </a:spcBef>
              <a:buFont typeface="Arial"/>
              <a:buChar char="•"/>
            </a:pPr>
            <a:r>
              <a:rPr lang="en-GB" sz="2200" dirty="0">
                <a:latin typeface="Verdana Pro Light" panose="020B0304030504040204" pitchFamily="34" charset="0"/>
              </a:rPr>
              <a:t>Assess the effectiveness of the </a:t>
            </a:r>
            <a:r>
              <a:rPr lang="en-GB" sz="2200" dirty="0" err="1">
                <a:latin typeface="Verdana Pro Light" panose="020B0304030504040204" pitchFamily="34" charset="0"/>
              </a:rPr>
              <a:t>SiA®SMARTer</a:t>
            </a:r>
            <a:r>
              <a:rPr lang="en-GB" sz="2200" dirty="0">
                <a:latin typeface="Verdana Pro Light" panose="020B0304030504040204" pitchFamily="34" charset="0"/>
              </a:rPr>
              <a:t> platform implementation over a 52-week period in improving adherence to controller medication and inhaler technique in patients with poorly controlled asthma. </a:t>
            </a:r>
          </a:p>
          <a:p>
            <a:pPr marL="444500" indent="-177800" algn="just" defTabSz="911262" eaLnBrk="0" hangingPunct="0">
              <a:spcBef>
                <a:spcPts val="1000"/>
              </a:spcBef>
              <a:buFont typeface="Arial"/>
              <a:buChar char="•"/>
            </a:pPr>
            <a:r>
              <a:rPr lang="en-GB" sz="2200" dirty="0">
                <a:latin typeface="Verdana Pro Light" panose="020B0304030504040204" pitchFamily="34" charset="0"/>
              </a:rPr>
              <a:t>Assess if the </a:t>
            </a:r>
            <a:r>
              <a:rPr lang="en-GB" sz="2200" dirty="0" err="1">
                <a:latin typeface="Verdana Pro Light" panose="020B0304030504040204" pitchFamily="34" charset="0"/>
              </a:rPr>
              <a:t>SiA®SMARTer</a:t>
            </a:r>
            <a:r>
              <a:rPr lang="en-GB" sz="2200" dirty="0">
                <a:latin typeface="Verdana Pro Light" panose="020B0304030504040204" pitchFamily="34" charset="0"/>
              </a:rPr>
              <a:t> platform can effectively discriminate between uncontrolled asthma caused by an inadequate therapeutic strategy – therefore, necessitating treatment escalation, possible add-on controllers or biologic treatments – and that resulting from poor adherence and/or incorrect inhaler technique.</a:t>
            </a:r>
            <a:endParaRPr lang="en-CA" sz="2200" dirty="0">
              <a:latin typeface="Verdana Pro Light" panose="020B0304030504040204" pitchFamily="34" charset="0"/>
            </a:endParaRPr>
          </a:p>
          <a:p>
            <a:pPr marL="444500" indent="-177800" algn="just" defTabSz="911262" eaLnBrk="0" hangingPunct="0">
              <a:spcBef>
                <a:spcPts val="1000"/>
              </a:spcBef>
              <a:buFont typeface="Arial"/>
              <a:buChar char="•"/>
            </a:pPr>
            <a:endParaRPr lang="en-AU" sz="2200" dirty="0">
              <a:solidFill>
                <a:schemeClr val="tx1">
                  <a:lumMod val="65000"/>
                  <a:lumOff val="35000"/>
                </a:schemeClr>
              </a:solidFill>
              <a:latin typeface="Verdana Pro Light" panose="020B0304030504040204" pitchFamily="34" charset="0"/>
              <a:cs typeface="Arial" panose="020B0604020202020204" pitchFamily="34" charset="0"/>
            </a:endParaRPr>
          </a:p>
        </p:txBody>
      </p:sp>
      <p:sp>
        <p:nvSpPr>
          <p:cNvPr id="11" name="Text Box 2">
            <a:extLst>
              <a:ext uri="{FF2B5EF4-FFF2-40B4-BE49-F238E27FC236}">
                <a16:creationId xmlns:a16="http://schemas.microsoft.com/office/drawing/2014/main" id="{744A2ACA-4E2D-A17E-FBB6-257BBC5E4447}"/>
              </a:ext>
            </a:extLst>
          </p:cNvPr>
          <p:cNvSpPr txBox="1">
            <a:spLocks noChangeArrowheads="1"/>
          </p:cNvSpPr>
          <p:nvPr/>
        </p:nvSpPr>
        <p:spPr bwMode="auto">
          <a:xfrm>
            <a:off x="-11718" y="13925441"/>
            <a:ext cx="7044379" cy="126530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tx1">
                      <a:alpha val="74998"/>
                    </a:schemeClr>
                  </a:outerShdw>
                </a:effectLst>
              </a14:hiddenEffects>
            </a:ext>
          </a:extLst>
        </p:spPr>
        <p:txBody>
          <a:bodyPr lIns="610157" tIns="610157" rIns="610157" bIns="610157"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r>
              <a:rPr lang="en-GB" sz="5400" b="1" dirty="0">
                <a:solidFill>
                  <a:srgbClr val="000000"/>
                </a:solidFill>
                <a:latin typeface="Verdana Pro SemiBold" panose="020B0704030504040204" pitchFamily="34" charset="0"/>
              </a:rPr>
              <a:t>METHODS</a:t>
            </a:r>
            <a:endParaRPr lang="en-AU" sz="5400" b="1" dirty="0">
              <a:solidFill>
                <a:srgbClr val="000000"/>
              </a:solidFill>
              <a:latin typeface="Verdana Pro SemiBold" panose="020B0704030504040204" pitchFamily="34" charset="0"/>
            </a:endParaRPr>
          </a:p>
        </p:txBody>
      </p:sp>
      <p:sp>
        <p:nvSpPr>
          <p:cNvPr id="13" name="Rectángulo 56">
            <a:extLst>
              <a:ext uri="{FF2B5EF4-FFF2-40B4-BE49-F238E27FC236}">
                <a16:creationId xmlns:a16="http://schemas.microsoft.com/office/drawing/2014/main" id="{6AF6BBC7-D5F0-E267-5CD4-C129F93F6D22}"/>
              </a:ext>
            </a:extLst>
          </p:cNvPr>
          <p:cNvSpPr/>
          <p:nvPr/>
        </p:nvSpPr>
        <p:spPr>
          <a:xfrm>
            <a:off x="559167" y="15111564"/>
            <a:ext cx="8725588" cy="16086455"/>
          </a:xfrm>
          <a:prstGeom prst="rect">
            <a:avLst/>
          </a:prstGeom>
        </p:spPr>
        <p:txBody>
          <a:bodyPr wrap="square">
            <a:spAutoFit/>
          </a:bodyPr>
          <a:lstStyle/>
          <a:p>
            <a:pPr defTabSz="911262" eaLnBrk="0" hangingPunct="0"/>
            <a:r>
              <a:rPr lang="en-GB" sz="2800" dirty="0">
                <a:solidFill>
                  <a:srgbClr val="B90066"/>
                </a:solidFill>
                <a:latin typeface="Verdana Pro Light" panose="020B0304030504040204" pitchFamily="34" charset="0"/>
              </a:rPr>
              <a:t>Study design</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This observational, single-arm, open-label study </a:t>
            </a:r>
            <a:r>
              <a:rPr lang="en-GB" sz="2200" dirty="0" err="1">
                <a:latin typeface="Verdana Pro Light" panose="020B0304030504040204" pitchFamily="34" charset="0"/>
              </a:rPr>
              <a:t>study</a:t>
            </a:r>
            <a:r>
              <a:rPr lang="en-GB" sz="2200" dirty="0">
                <a:latin typeface="Verdana Pro Light" panose="020B0304030504040204" pitchFamily="34" charset="0"/>
              </a:rPr>
              <a:t> (NCT06908421) aims to enrol 60 patients from two sites (Copenhagen University Hospital – Hvidovre and Aarhus University Hospital in Denmark. </a:t>
            </a:r>
          </a:p>
          <a:p>
            <a:pPr defTabSz="911262" eaLnBrk="0" hangingPunct="0"/>
            <a:endParaRPr lang="en-GB" sz="1400" dirty="0">
              <a:effectLst/>
              <a:latin typeface="Gotham Narrow Extra Light"/>
              <a:ea typeface="Aptos" panose="020B0004020202020204" pitchFamily="34" charset="0"/>
            </a:endParaRPr>
          </a:p>
          <a:p>
            <a:pPr defTabSz="911262" eaLnBrk="0" hangingPunct="0"/>
            <a:r>
              <a:rPr lang="en-GB" sz="2800" dirty="0">
                <a:solidFill>
                  <a:srgbClr val="B90066"/>
                </a:solidFill>
                <a:latin typeface="Verdana Pro Light" panose="020B0304030504040204" pitchFamily="34" charset="0"/>
              </a:rPr>
              <a:t>Main inclusion criteria</a:t>
            </a:r>
          </a:p>
          <a:p>
            <a:pPr marL="176213" indent="-176213" algn="just" defTabSz="911262" eaLnBrk="0" hangingPunct="0">
              <a:buFont typeface="Arial"/>
              <a:buChar char="•"/>
            </a:pPr>
            <a:r>
              <a:rPr lang="en-GB" sz="2200" dirty="0">
                <a:latin typeface="Verdana Pro Light" panose="020B0304030504040204" pitchFamily="34" charset="0"/>
              </a:rPr>
              <a:t>≥18 years</a:t>
            </a:r>
          </a:p>
          <a:p>
            <a:pPr marL="176213" indent="-176213" algn="just" defTabSz="911262" eaLnBrk="0" hangingPunct="0">
              <a:buFont typeface="Arial"/>
              <a:buChar char="•"/>
            </a:pPr>
            <a:r>
              <a:rPr lang="en-GB" sz="2200" dirty="0">
                <a:latin typeface="Verdana Pro Light" panose="020B0304030504040204" pitchFamily="34" charset="0"/>
              </a:rPr>
              <a:t>objectively verified asthma diagnosis according to GINA guidelines (3) </a:t>
            </a:r>
          </a:p>
          <a:p>
            <a:pPr marL="176213" indent="-176213" algn="just" defTabSz="911262" eaLnBrk="0" hangingPunct="0">
              <a:buFont typeface="Arial"/>
              <a:buChar char="•"/>
            </a:pPr>
            <a:r>
              <a:rPr lang="en-GB" sz="2200" dirty="0">
                <a:latin typeface="Verdana Pro Light" panose="020B0304030504040204" pitchFamily="34" charset="0"/>
              </a:rPr>
              <a:t>poorly controlled asthma (</a:t>
            </a:r>
            <a:r>
              <a:rPr lang="en-GB" sz="2200" dirty="0" err="1">
                <a:latin typeface="Verdana Pro Light" panose="020B0304030504040204" pitchFamily="34" charset="0"/>
              </a:rPr>
              <a:t>FeNO</a:t>
            </a:r>
            <a:r>
              <a:rPr lang="en-GB" sz="2200" dirty="0">
                <a:latin typeface="Verdana Pro Light" panose="020B0304030504040204" pitchFamily="34" charset="0"/>
              </a:rPr>
              <a:t> levels &gt;25 ppb)</a:t>
            </a:r>
          </a:p>
          <a:p>
            <a:pPr marL="176213" indent="-176213" algn="just" defTabSz="911262" eaLnBrk="0" hangingPunct="0">
              <a:buFont typeface="Arial"/>
              <a:buChar char="•"/>
            </a:pPr>
            <a:r>
              <a:rPr lang="en-GB" sz="2200" dirty="0">
                <a:latin typeface="Verdana Pro Light" panose="020B0304030504040204" pitchFamily="34" charset="0"/>
              </a:rPr>
              <a:t>receiving single-inhaler triple therapy (ICS/LABA/LAMA with BDP/FF/G 87</a:t>
            </a:r>
            <a:r>
              <a:rPr lang="el-GR" sz="2200" dirty="0">
                <a:latin typeface="Verdana Pro Light" panose="020B0304030504040204" pitchFamily="34" charset="0"/>
              </a:rPr>
              <a:t>μ</a:t>
            </a:r>
            <a:r>
              <a:rPr lang="en-GB" sz="2200" dirty="0">
                <a:latin typeface="Verdana Pro Light" panose="020B0304030504040204" pitchFamily="34" charset="0"/>
              </a:rPr>
              <a:t>g/5</a:t>
            </a:r>
            <a:r>
              <a:rPr lang="el-GR" sz="2200" dirty="0">
                <a:latin typeface="Verdana Pro Light" panose="020B0304030504040204" pitchFamily="34" charset="0"/>
              </a:rPr>
              <a:t>μ</a:t>
            </a:r>
            <a:r>
              <a:rPr lang="en-GB" sz="2200" dirty="0">
                <a:latin typeface="Verdana Pro Light" panose="020B0304030504040204" pitchFamily="34" charset="0"/>
              </a:rPr>
              <a:t>g/9</a:t>
            </a:r>
            <a:r>
              <a:rPr lang="el-GR" sz="2200" dirty="0">
                <a:latin typeface="Verdana Pro Light" panose="020B0304030504040204" pitchFamily="34" charset="0"/>
              </a:rPr>
              <a:t>μ</a:t>
            </a:r>
            <a:r>
              <a:rPr lang="en-GB" sz="2200" dirty="0">
                <a:latin typeface="Verdana Pro Light" panose="020B0304030504040204" pitchFamily="34" charset="0"/>
              </a:rPr>
              <a:t>g (beclomethasone dipropionate, </a:t>
            </a:r>
            <a:r>
              <a:rPr lang="sv-SE" sz="2200" dirty="0">
                <a:latin typeface="Verdana Pro Light" panose="020B0304030504040204" pitchFamily="34" charset="0"/>
              </a:rPr>
              <a:t>formoterol fumarate, glycopyrronium), </a:t>
            </a:r>
            <a:r>
              <a:rPr lang="en-GB" sz="2200" dirty="0">
                <a:latin typeface="Verdana Pro Light" panose="020B0304030504040204" pitchFamily="34" charset="0"/>
              </a:rPr>
              <a:t>+/- spacer delivered with a pressurized metered dose inhaler, </a:t>
            </a:r>
            <a:r>
              <a:rPr lang="en-GB" sz="2200" dirty="0" err="1">
                <a:latin typeface="Verdana Pro Light" panose="020B0304030504040204" pitchFamily="34" charset="0"/>
              </a:rPr>
              <a:t>pMDI</a:t>
            </a:r>
            <a:r>
              <a:rPr lang="en-GB" sz="2200" dirty="0">
                <a:latin typeface="Verdana Pro Light" panose="020B0304030504040204" pitchFamily="34" charset="0"/>
              </a:rPr>
              <a:t>) for more than four weeks prior to enrolment and prescribed with rescue medication (</a:t>
            </a:r>
            <a:r>
              <a:rPr lang="en-GB" sz="2200" dirty="0" err="1">
                <a:latin typeface="Verdana Pro Light" panose="020B0304030504040204" pitchFamily="34" charset="0"/>
              </a:rPr>
              <a:t>pMDI</a:t>
            </a:r>
            <a:r>
              <a:rPr lang="en-GB" sz="2200" dirty="0">
                <a:latin typeface="Verdana Pro Light" panose="020B0304030504040204" pitchFamily="34" charset="0"/>
              </a:rPr>
              <a:t> SABA)</a:t>
            </a:r>
          </a:p>
          <a:p>
            <a:pPr defTabSz="911262" eaLnBrk="0" hangingPunct="0">
              <a:spcBef>
                <a:spcPct val="50000"/>
              </a:spcBef>
            </a:pPr>
            <a:r>
              <a:rPr lang="en-GB" sz="2800" dirty="0">
                <a:solidFill>
                  <a:srgbClr val="B90066"/>
                </a:solidFill>
                <a:latin typeface="Verdana Pro Light" panose="020B0304030504040204" pitchFamily="34" charset="0"/>
              </a:rPr>
              <a:t>Exclusion criteria </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participation in a clinical trial within four weeks prior to enrolment or planned participation in another clinical trial during the observational period</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use of systemic corticosteroids as maintenance (controller) medication or biologic treatments (such as monoclonal antibodies)</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concomitant diagnosis of chronic obstructive pulmonary disease (COPD)</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current or previous history of lung cancer</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respiratory tract infection or asthma exacerbation within four weeks prior to enrolment</a:t>
            </a:r>
          </a:p>
          <a:p>
            <a:pPr marL="176213" indent="-176213" algn="just" defTabSz="911262" eaLnBrk="0" hangingPunct="0">
              <a:spcBef>
                <a:spcPts val="1000"/>
              </a:spcBef>
              <a:buFont typeface="Arial"/>
              <a:buChar char="•"/>
            </a:pPr>
            <a:r>
              <a:rPr lang="en-GB" sz="2200" dirty="0">
                <a:latin typeface="Verdana Pro Light" panose="020B0304030504040204" pitchFamily="34" charset="0"/>
              </a:rPr>
              <a:t>administration of systemic corticosteroids within four weeks before enrolment</a:t>
            </a:r>
          </a:p>
          <a:p>
            <a:pPr defTabSz="911262" eaLnBrk="0" hangingPunct="0"/>
            <a:endParaRPr lang="en-SE" sz="2200" dirty="0">
              <a:latin typeface="Gotham Narrow Extra Light"/>
            </a:endParaRPr>
          </a:p>
          <a:p>
            <a:pPr defTabSz="911262" eaLnBrk="0" hangingPunct="0">
              <a:spcBef>
                <a:spcPct val="50000"/>
              </a:spcBef>
            </a:pPr>
            <a:r>
              <a:rPr lang="en-GB" sz="2200" dirty="0">
                <a:latin typeface="Verdana Pro Light" panose="020B0304030504040204" pitchFamily="34" charset="0"/>
              </a:rPr>
              <a:t>Enrolled patients receiving medium dose single-inhaler triple therapy (ICS/LABA/LAMA, 87</a:t>
            </a:r>
            <a:r>
              <a:rPr lang="el-GR" sz="2200" dirty="0">
                <a:latin typeface="Verdana Pro Light" panose="020B0304030504040204" pitchFamily="34" charset="0"/>
              </a:rPr>
              <a:t>μ</a:t>
            </a:r>
            <a:r>
              <a:rPr lang="en-GB" sz="2200" dirty="0">
                <a:latin typeface="Verdana Pro Light" panose="020B0304030504040204" pitchFamily="34" charset="0"/>
              </a:rPr>
              <a:t>g/5</a:t>
            </a:r>
            <a:r>
              <a:rPr lang="el-GR" sz="2200" dirty="0">
                <a:latin typeface="Verdana Pro Light" panose="020B0304030504040204" pitchFamily="34" charset="0"/>
              </a:rPr>
              <a:t>μ</a:t>
            </a:r>
            <a:r>
              <a:rPr lang="en-GB" sz="2200" dirty="0">
                <a:latin typeface="Verdana Pro Light" panose="020B0304030504040204" pitchFamily="34" charset="0"/>
              </a:rPr>
              <a:t>g/9</a:t>
            </a:r>
            <a:r>
              <a:rPr lang="el-GR" sz="2200" dirty="0">
                <a:latin typeface="Verdana Pro Light" panose="020B0304030504040204" pitchFamily="34" charset="0"/>
              </a:rPr>
              <a:t>μ</a:t>
            </a:r>
            <a:r>
              <a:rPr lang="en-GB" sz="2200" dirty="0">
                <a:latin typeface="Verdana Pro Light" panose="020B0304030504040204" pitchFamily="34" charset="0"/>
              </a:rPr>
              <a:t>g) through </a:t>
            </a:r>
            <a:r>
              <a:rPr lang="en-GB" sz="2200" dirty="0" err="1">
                <a:latin typeface="Verdana Pro Light" panose="020B0304030504040204" pitchFamily="34" charset="0"/>
              </a:rPr>
              <a:t>pMDI</a:t>
            </a:r>
            <a:r>
              <a:rPr lang="en-GB" sz="2200" dirty="0">
                <a:latin typeface="Verdana Pro Light" panose="020B0304030504040204" pitchFamily="34" charset="0"/>
              </a:rPr>
              <a:t> at baseline could switch to high dose BDP/FF/G (172</a:t>
            </a:r>
            <a:r>
              <a:rPr lang="el-GR" sz="2200" dirty="0">
                <a:latin typeface="Verdana Pro Light" panose="020B0304030504040204" pitchFamily="34" charset="0"/>
              </a:rPr>
              <a:t>μ</a:t>
            </a:r>
            <a:r>
              <a:rPr lang="en-GB" sz="2200" dirty="0">
                <a:latin typeface="Verdana Pro Light" panose="020B0304030504040204" pitchFamily="34" charset="0"/>
              </a:rPr>
              <a:t>g/5</a:t>
            </a:r>
            <a:r>
              <a:rPr lang="el-GR" sz="2200" dirty="0">
                <a:latin typeface="Verdana Pro Light" panose="020B0304030504040204" pitchFamily="34" charset="0"/>
              </a:rPr>
              <a:t>μ</a:t>
            </a:r>
            <a:r>
              <a:rPr lang="en-GB" sz="2200" dirty="0">
                <a:latin typeface="Verdana Pro Light" panose="020B0304030504040204" pitchFamily="34" charset="0"/>
              </a:rPr>
              <a:t>g/9</a:t>
            </a:r>
            <a:r>
              <a:rPr lang="el-GR" sz="2200" dirty="0">
                <a:latin typeface="Verdana Pro Light" panose="020B0304030504040204" pitchFamily="34" charset="0"/>
              </a:rPr>
              <a:t>μ</a:t>
            </a:r>
            <a:r>
              <a:rPr lang="en-GB" sz="2200" dirty="0">
                <a:latin typeface="Verdana Pro Light" panose="020B0304030504040204" pitchFamily="34" charset="0"/>
              </a:rPr>
              <a:t>g, </a:t>
            </a:r>
            <a:r>
              <a:rPr lang="en-GB" sz="2200" dirty="0" err="1">
                <a:latin typeface="Verdana Pro Light" panose="020B0304030504040204" pitchFamily="34" charset="0"/>
              </a:rPr>
              <a:t>pMDI</a:t>
            </a:r>
            <a:r>
              <a:rPr lang="en-GB" sz="2200" dirty="0">
                <a:latin typeface="Verdana Pro Light" panose="020B0304030504040204" pitchFamily="34" charset="0"/>
              </a:rPr>
              <a:t>) as judged by the physicians.</a:t>
            </a:r>
          </a:p>
          <a:p>
            <a:pPr defTabSz="911262" eaLnBrk="0" hangingPunct="0">
              <a:spcBef>
                <a:spcPct val="50000"/>
              </a:spcBef>
            </a:pPr>
            <a:r>
              <a:rPr lang="en-GB" sz="2200" dirty="0">
                <a:effectLst/>
                <a:latin typeface="Verdana Pro Light" panose="020B0304030504040204" pitchFamily="34" charset="0"/>
                <a:ea typeface="Aptos" panose="020B0004020202020204" pitchFamily="34" charset="0"/>
              </a:rPr>
              <a:t>At baseline, participants will begin using the </a:t>
            </a:r>
            <a:r>
              <a:rPr lang="en-GB" sz="2200" dirty="0" err="1">
                <a:effectLst/>
                <a:latin typeface="Verdana Pro Light" panose="020B0304030504040204" pitchFamily="34" charset="0"/>
                <a:ea typeface="Aptos" panose="020B0004020202020204" pitchFamily="34" charset="0"/>
              </a:rPr>
              <a:t>SiA®SMARTer</a:t>
            </a:r>
            <a:r>
              <a:rPr lang="en-GB" sz="2200" dirty="0">
                <a:effectLst/>
                <a:latin typeface="Verdana Pro Light" panose="020B0304030504040204" pitchFamily="34" charset="0"/>
                <a:ea typeface="Aptos" panose="020B0004020202020204" pitchFamily="34" charset="0"/>
              </a:rPr>
              <a:t> platform, which includes, on the patient side a smart inhaler cap, a patient app and on the physician side a dashboard. </a:t>
            </a:r>
          </a:p>
          <a:p>
            <a:pPr defTabSz="911262" eaLnBrk="0" hangingPunct="0">
              <a:spcBef>
                <a:spcPct val="50000"/>
              </a:spcBef>
            </a:pPr>
            <a:r>
              <a:rPr lang="en-GB" sz="2200" dirty="0">
                <a:effectLst/>
                <a:latin typeface="Verdana Pro Light" panose="020B0304030504040204" pitchFamily="34" charset="0"/>
                <a:ea typeface="Aptos" panose="020B0004020202020204" pitchFamily="34" charset="0"/>
              </a:rPr>
              <a:t>Data on adherence and inhaler technique will be continuously collected through the </a:t>
            </a:r>
            <a:r>
              <a:rPr lang="en-GB" sz="2200" dirty="0" err="1">
                <a:effectLst/>
                <a:latin typeface="Verdana Pro Light" panose="020B0304030504040204" pitchFamily="34" charset="0"/>
                <a:ea typeface="Aptos" panose="020B0004020202020204" pitchFamily="34" charset="0"/>
              </a:rPr>
              <a:t>SiA®SMARTer</a:t>
            </a:r>
            <a:r>
              <a:rPr lang="en-GB" sz="2200" dirty="0">
                <a:effectLst/>
                <a:latin typeface="Verdana Pro Light" panose="020B0304030504040204" pitchFamily="34" charset="0"/>
                <a:ea typeface="Aptos" panose="020B0004020202020204" pitchFamily="34" charset="0"/>
              </a:rPr>
              <a:t> platform, and adverse events will be monitored.</a:t>
            </a:r>
          </a:p>
        </p:txBody>
      </p:sp>
      <p:sp>
        <p:nvSpPr>
          <p:cNvPr id="15" name="Text Box 2">
            <a:extLst>
              <a:ext uri="{FF2B5EF4-FFF2-40B4-BE49-F238E27FC236}">
                <a16:creationId xmlns:a16="http://schemas.microsoft.com/office/drawing/2014/main" id="{72672293-4917-3DD2-2AF5-142FAF1C4336}"/>
              </a:ext>
            </a:extLst>
          </p:cNvPr>
          <p:cNvSpPr txBox="1">
            <a:spLocks noChangeArrowheads="1"/>
          </p:cNvSpPr>
          <p:nvPr/>
        </p:nvSpPr>
        <p:spPr bwMode="auto">
          <a:xfrm>
            <a:off x="-1" y="32653773"/>
            <a:ext cx="15973101" cy="117061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tx1">
                      <a:alpha val="74998"/>
                    </a:schemeClr>
                  </a:outerShdw>
                </a:effectLst>
              </a14:hiddenEffects>
            </a:ext>
          </a:extLst>
        </p:spPr>
        <p:txBody>
          <a:bodyPr lIns="610157" tIns="610157" rIns="610157" bIns="610157" anchor="ctr"/>
          <a:lstStyle>
            <a:defPPr>
              <a:defRPr lang="en-US"/>
            </a:defPPr>
            <a:lvl1pPr defTabSz="192088" eaLnBrk="0" hangingPunct="0">
              <a:defRPr sz="5743" b="1" kern="0">
                <a:solidFill>
                  <a:srgbClr val="0063A3"/>
                </a:solidFill>
                <a:latin typeface="Arial" panose="020B0604020202020204" pitchFamily="34" charset="0"/>
                <a:ea typeface="ＭＳ Ｐゴシック" charset="0"/>
                <a:cs typeface="Arial" panose="020B0604020202020204" pitchFamily="34" charset="0"/>
              </a:defRPr>
            </a:lvl1pPr>
            <a:lvl2pPr marL="742950" indent="-285750" defTabSz="192088" eaLnBrk="0" hangingPunct="0">
              <a:defRPr sz="500">
                <a:latin typeface="Times New Roman" charset="0"/>
                <a:ea typeface="ＭＳ Ｐゴシック" charset="0"/>
              </a:defRPr>
            </a:lvl2pPr>
            <a:lvl3pPr marL="1143000" indent="-228600" defTabSz="192088" eaLnBrk="0" hangingPunct="0">
              <a:defRPr sz="500">
                <a:latin typeface="Times New Roman" charset="0"/>
                <a:ea typeface="ＭＳ Ｐゴシック" charset="0"/>
              </a:defRPr>
            </a:lvl3pPr>
            <a:lvl4pPr marL="1600200" indent="-228600" defTabSz="192088" eaLnBrk="0" hangingPunct="0">
              <a:defRPr sz="500">
                <a:latin typeface="Times New Roman" charset="0"/>
                <a:ea typeface="ＭＳ Ｐゴシック" charset="0"/>
              </a:defRPr>
            </a:lvl4pPr>
            <a:lvl5pPr marL="2057400" indent="-228600" defTabSz="192088" eaLnBrk="0" hangingPunct="0">
              <a:defRPr sz="500">
                <a:latin typeface="Times New Roman" charset="0"/>
                <a:ea typeface="ＭＳ Ｐゴシック" charset="0"/>
              </a:defRPr>
            </a:lvl5pPr>
            <a:lvl6pPr marL="2514600" indent="-228600" defTabSz="192088" eaLnBrk="0" fontAlgn="base" hangingPunct="0">
              <a:spcBef>
                <a:spcPct val="0"/>
              </a:spcBef>
              <a:spcAft>
                <a:spcPct val="0"/>
              </a:spcAft>
              <a:defRPr sz="500">
                <a:latin typeface="Times New Roman" charset="0"/>
                <a:ea typeface="ＭＳ Ｐゴシック" charset="0"/>
              </a:defRPr>
            </a:lvl6pPr>
            <a:lvl7pPr marL="2971800" indent="-228600" defTabSz="192088" eaLnBrk="0" fontAlgn="base" hangingPunct="0">
              <a:spcBef>
                <a:spcPct val="0"/>
              </a:spcBef>
              <a:spcAft>
                <a:spcPct val="0"/>
              </a:spcAft>
              <a:defRPr sz="500">
                <a:latin typeface="Times New Roman" charset="0"/>
                <a:ea typeface="ＭＳ Ｐゴシック" charset="0"/>
              </a:defRPr>
            </a:lvl7pPr>
            <a:lvl8pPr marL="3429000" indent="-228600" defTabSz="192088" eaLnBrk="0" fontAlgn="base" hangingPunct="0">
              <a:spcBef>
                <a:spcPct val="0"/>
              </a:spcBef>
              <a:spcAft>
                <a:spcPct val="0"/>
              </a:spcAft>
              <a:defRPr sz="500">
                <a:latin typeface="Times New Roman" charset="0"/>
                <a:ea typeface="ＭＳ Ｐゴシック" charset="0"/>
              </a:defRPr>
            </a:lvl8pPr>
            <a:lvl9pPr marL="3886200" indent="-228600" defTabSz="192088" eaLnBrk="0" fontAlgn="base" hangingPunct="0">
              <a:spcBef>
                <a:spcPct val="0"/>
              </a:spcBef>
              <a:spcAft>
                <a:spcPct val="0"/>
              </a:spcAft>
              <a:defRPr sz="500">
                <a:latin typeface="Times New Roman" charset="0"/>
                <a:ea typeface="ＭＳ Ｐゴシック" charset="0"/>
              </a:defRPr>
            </a:lvl9pPr>
          </a:lstStyle>
          <a:p>
            <a:r>
              <a:rPr lang="en-GB" sz="5400" kern="1200" dirty="0">
                <a:solidFill>
                  <a:srgbClr val="000000"/>
                </a:solidFill>
                <a:latin typeface="Verdana Pro SemiBold" panose="020B0704030504040204" pitchFamily="34" charset="0"/>
                <a:cs typeface="+mn-cs"/>
              </a:rPr>
              <a:t>RESULTS AND CONCLUSIONS</a:t>
            </a:r>
            <a:endParaRPr lang="en-AU" sz="5400" kern="1200" dirty="0">
              <a:solidFill>
                <a:srgbClr val="000000"/>
              </a:solidFill>
              <a:latin typeface="Verdana Pro SemiBold" panose="020B0704030504040204" pitchFamily="34" charset="0"/>
              <a:cs typeface="+mn-cs"/>
            </a:endParaRPr>
          </a:p>
        </p:txBody>
      </p:sp>
      <p:sp>
        <p:nvSpPr>
          <p:cNvPr id="17" name="Rectángulo 61">
            <a:extLst>
              <a:ext uri="{FF2B5EF4-FFF2-40B4-BE49-F238E27FC236}">
                <a16:creationId xmlns:a16="http://schemas.microsoft.com/office/drawing/2014/main" id="{6EEBA48A-3E86-F301-3069-FA18BA58D988}"/>
              </a:ext>
            </a:extLst>
          </p:cNvPr>
          <p:cNvSpPr/>
          <p:nvPr/>
        </p:nvSpPr>
        <p:spPr>
          <a:xfrm>
            <a:off x="507550" y="33772943"/>
            <a:ext cx="29013128" cy="2462213"/>
          </a:xfrm>
          <a:prstGeom prst="rect">
            <a:avLst/>
          </a:prstGeom>
        </p:spPr>
        <p:txBody>
          <a:bodyPr wrap="square">
            <a:spAutoFit/>
          </a:bodyPr>
          <a:lstStyle/>
          <a:p>
            <a:pPr marL="176213" indent="-176213" algn="just" defTabSz="911262" eaLnBrk="0" hangingPunct="0">
              <a:spcBef>
                <a:spcPts val="1000"/>
              </a:spcBef>
              <a:buFont typeface="Arial"/>
              <a:buChar char="•"/>
            </a:pPr>
            <a:r>
              <a:rPr lang="en-GB" sz="3600" dirty="0">
                <a:latin typeface="Verdana Pro Light" panose="020B0304030504040204" pitchFamily="34" charset="0"/>
              </a:rPr>
              <a:t>Good adherence to controller medication and correct inhaler technique is essential for effective asthma management. </a:t>
            </a:r>
          </a:p>
          <a:p>
            <a:pPr marL="176213" indent="-176213" algn="just" defTabSz="911262" eaLnBrk="0" hangingPunct="0">
              <a:spcBef>
                <a:spcPts val="1200"/>
              </a:spcBef>
              <a:buFont typeface="Arial"/>
              <a:buChar char="•"/>
            </a:pPr>
            <a:r>
              <a:rPr lang="en-GB" sz="3600" dirty="0">
                <a:latin typeface="Verdana Pro Light" panose="020B0304030504040204" pitchFamily="34" charset="0"/>
              </a:rPr>
              <a:t>This study may offer valuable insights into whether a digital platform can enhance adherence and inhaler technique, and by that improve asthma control. Additionally, it may help discriminate patients requiring therapy escalation from those with poor control due to non-adherence or incorrect inhaler technique.</a:t>
            </a:r>
            <a:endParaRPr lang="en-US" sz="3600" dirty="0">
              <a:latin typeface="Verdana Pro Light" panose="020B0304030504040204" pitchFamily="34" charset="0"/>
            </a:endParaRPr>
          </a:p>
        </p:txBody>
      </p:sp>
      <p:sp>
        <p:nvSpPr>
          <p:cNvPr id="20" name="Text Box 2">
            <a:extLst>
              <a:ext uri="{FF2B5EF4-FFF2-40B4-BE49-F238E27FC236}">
                <a16:creationId xmlns:a16="http://schemas.microsoft.com/office/drawing/2014/main" id="{E2E21474-CA17-DD93-D906-61C8338B9B80}"/>
              </a:ext>
            </a:extLst>
          </p:cNvPr>
          <p:cNvSpPr txBox="1">
            <a:spLocks noChangeArrowheads="1"/>
          </p:cNvSpPr>
          <p:nvPr/>
        </p:nvSpPr>
        <p:spPr bwMode="auto">
          <a:xfrm>
            <a:off x="15763409" y="36905626"/>
            <a:ext cx="12967085" cy="12045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tx1">
                      <a:alpha val="74998"/>
                    </a:schemeClr>
                  </a:outerShdw>
                </a:effectLst>
              </a14:hiddenEffects>
            </a:ext>
          </a:extLst>
        </p:spPr>
        <p:txBody>
          <a:bodyPr lIns="610157" tIns="610157" rIns="610157" bIns="610157"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r>
              <a:rPr lang="en-GB" sz="5400" b="1" dirty="0">
                <a:solidFill>
                  <a:srgbClr val="000000"/>
                </a:solidFill>
                <a:latin typeface="Verdana Pro SemiBold" panose="020B0704030504040204" pitchFamily="34" charset="0"/>
              </a:rPr>
              <a:t>DISCLOSURES</a:t>
            </a:r>
            <a:endParaRPr lang="en-AU" sz="5400" b="1" dirty="0">
              <a:solidFill>
                <a:srgbClr val="000000"/>
              </a:solidFill>
              <a:latin typeface="Verdana Pro SemiBold" panose="020B0704030504040204" pitchFamily="34" charset="0"/>
            </a:endParaRPr>
          </a:p>
        </p:txBody>
      </p:sp>
      <p:sp>
        <p:nvSpPr>
          <p:cNvPr id="22" name="Rectángulo 68">
            <a:extLst>
              <a:ext uri="{FF2B5EF4-FFF2-40B4-BE49-F238E27FC236}">
                <a16:creationId xmlns:a16="http://schemas.microsoft.com/office/drawing/2014/main" id="{358326DC-12FB-85F7-C52E-03D6F8A7A627}"/>
              </a:ext>
            </a:extLst>
          </p:cNvPr>
          <p:cNvSpPr/>
          <p:nvPr/>
        </p:nvSpPr>
        <p:spPr>
          <a:xfrm>
            <a:off x="16321801" y="37983649"/>
            <a:ext cx="12967085" cy="3016210"/>
          </a:xfrm>
          <a:prstGeom prst="rect">
            <a:avLst/>
          </a:prstGeom>
        </p:spPr>
        <p:txBody>
          <a:bodyPr wrap="square">
            <a:spAutoFit/>
          </a:bodyPr>
          <a:lstStyle/>
          <a:p>
            <a:pPr algn="just" defTabSz="911262" eaLnBrk="0" hangingPunct="0">
              <a:spcBef>
                <a:spcPct val="50000"/>
              </a:spcBef>
            </a:pPr>
            <a:r>
              <a:rPr lang="en-GB" sz="2000" dirty="0">
                <a:solidFill>
                  <a:schemeClr val="tx1">
                    <a:lumMod val="65000"/>
                    <a:lumOff val="35000"/>
                  </a:schemeClr>
                </a:solidFill>
                <a:latin typeface="Verdana Pro Light" panose="020B0304030504040204" pitchFamily="34" charset="0"/>
                <a:cs typeface="Arial" panose="020B0604020202020204" pitchFamily="34" charset="0"/>
              </a:rPr>
              <a:t>This study was funded by Chiesi Pharma AB (Stockholm, Sweden). </a:t>
            </a:r>
            <a:r>
              <a:rPr lang="en-GB" sz="2000" dirty="0" err="1">
                <a:solidFill>
                  <a:schemeClr val="tx1">
                    <a:lumMod val="65000"/>
                    <a:lumOff val="35000"/>
                  </a:schemeClr>
                </a:solidFill>
                <a:latin typeface="Verdana Pro Light" panose="020B0304030504040204" pitchFamily="34" charset="0"/>
                <a:cs typeface="Arial" panose="020B0604020202020204" pitchFamily="34" charset="0"/>
              </a:rPr>
              <a:t>Briota</a:t>
            </a:r>
            <a:r>
              <a:rPr lang="en-GB" sz="2000" dirty="0">
                <a:solidFill>
                  <a:schemeClr val="tx1">
                    <a:lumMod val="65000"/>
                    <a:lumOff val="35000"/>
                  </a:schemeClr>
                </a:solidFill>
                <a:latin typeface="Verdana Pro Light" panose="020B0304030504040204" pitchFamily="34" charset="0"/>
                <a:cs typeface="Arial" panose="020B0604020202020204" pitchFamily="34" charset="0"/>
              </a:rPr>
              <a:t> </a:t>
            </a:r>
            <a:r>
              <a:rPr lang="en-GB" sz="2000" dirty="0" err="1">
                <a:solidFill>
                  <a:schemeClr val="tx1">
                    <a:lumMod val="65000"/>
                    <a:lumOff val="35000"/>
                  </a:schemeClr>
                </a:solidFill>
                <a:latin typeface="Verdana Pro Light" panose="020B0304030504040204" pitchFamily="34" charset="0"/>
                <a:cs typeface="Arial" panose="020B0604020202020204" pitchFamily="34" charset="0"/>
              </a:rPr>
              <a:t>ApS</a:t>
            </a:r>
            <a:r>
              <a:rPr lang="en-GB" sz="2000" dirty="0">
                <a:solidFill>
                  <a:schemeClr val="tx1">
                    <a:lumMod val="65000"/>
                    <a:lumOff val="35000"/>
                  </a:schemeClr>
                </a:solidFill>
                <a:latin typeface="Verdana Pro Light" panose="020B0304030504040204" pitchFamily="34" charset="0"/>
                <a:cs typeface="Arial" panose="020B0604020202020204" pitchFamily="34" charset="0"/>
              </a:rPr>
              <a:t> (Copenhagen, Denmark) supports the study by providing the </a:t>
            </a:r>
            <a:r>
              <a:rPr lang="en-GB" sz="2000" dirty="0" err="1">
                <a:solidFill>
                  <a:schemeClr val="tx1">
                    <a:lumMod val="65000"/>
                    <a:lumOff val="35000"/>
                  </a:schemeClr>
                </a:solidFill>
                <a:latin typeface="Verdana Pro Light" panose="020B0304030504040204" pitchFamily="34" charset="0"/>
                <a:cs typeface="Arial" panose="020B0604020202020204" pitchFamily="34" charset="0"/>
              </a:rPr>
              <a:t>SiA®SMARTer</a:t>
            </a:r>
            <a:r>
              <a:rPr lang="en-GB" sz="2000" dirty="0">
                <a:solidFill>
                  <a:schemeClr val="tx1">
                    <a:lumMod val="65000"/>
                    <a:lumOff val="35000"/>
                  </a:schemeClr>
                </a:solidFill>
                <a:latin typeface="Verdana Pro Light" panose="020B0304030504040204" pitchFamily="34" charset="0"/>
                <a:cs typeface="Arial" panose="020B0604020202020204" pitchFamily="34" charset="0"/>
              </a:rPr>
              <a:t> platform, including the </a:t>
            </a:r>
            <a:r>
              <a:rPr lang="en-GB" sz="2000" dirty="0" err="1">
                <a:solidFill>
                  <a:schemeClr val="tx1">
                    <a:lumMod val="65000"/>
                    <a:lumOff val="35000"/>
                  </a:schemeClr>
                </a:solidFill>
                <a:latin typeface="Verdana Pro Light" panose="020B0304030504040204" pitchFamily="34" charset="0"/>
                <a:cs typeface="Arial" panose="020B0604020202020204" pitchFamily="34" charset="0"/>
              </a:rPr>
              <a:t>RespiPRO</a:t>
            </a:r>
            <a:r>
              <a:rPr lang="en-GB" sz="2000" dirty="0">
                <a:solidFill>
                  <a:schemeClr val="tx1">
                    <a:lumMod val="65000"/>
                    <a:lumOff val="35000"/>
                  </a:schemeClr>
                </a:solidFill>
                <a:latin typeface="Verdana Pro Light" panose="020B0304030504040204" pitchFamily="34" charset="0"/>
                <a:cs typeface="Arial" panose="020B0604020202020204" pitchFamily="34" charset="0"/>
              </a:rPr>
              <a:t>™ inhaler caps and related technical support. </a:t>
            </a:r>
            <a:r>
              <a:rPr lang="en-US" sz="2000" dirty="0">
                <a:solidFill>
                  <a:schemeClr val="tx1">
                    <a:lumMod val="65000"/>
                    <a:lumOff val="35000"/>
                  </a:schemeClr>
                </a:solidFill>
                <a:latin typeface="Verdana Pro Light" panose="020B0304030504040204" pitchFamily="34" charset="0"/>
                <a:cs typeface="Arial" panose="020B0604020202020204" pitchFamily="34" charset="0"/>
              </a:rPr>
              <a:t>Medical writing support was provided by Sabrina Meisgen Chiesi Pharma AB and Chiesi Pharma AB reviewed and approved the poster.</a:t>
            </a:r>
          </a:p>
          <a:p>
            <a:pPr algn="just" defTabSz="911262" eaLnBrk="0" hangingPunct="0">
              <a:spcBef>
                <a:spcPct val="50000"/>
              </a:spcBef>
            </a:pPr>
            <a:r>
              <a:rPr lang="en-GB" sz="2000" dirty="0">
                <a:solidFill>
                  <a:schemeClr val="tx1">
                    <a:lumMod val="65000"/>
                    <a:lumOff val="35000"/>
                  </a:schemeClr>
                </a:solidFill>
                <a:latin typeface="Verdana Pro Light" panose="020B0304030504040204" pitchFamily="34" charset="0"/>
                <a:cs typeface="Arial" panose="020B0604020202020204" pitchFamily="34" charset="0"/>
              </a:rPr>
              <a:t>JAB: Fees for lectures from Novo Nordisk and travel/conference grant from Chiesi Pharma AB; NK: employee Chiesi Pharma AB; GS: cofounder </a:t>
            </a:r>
            <a:r>
              <a:rPr lang="en-GB" sz="2000" dirty="0" err="1">
                <a:solidFill>
                  <a:schemeClr val="tx1">
                    <a:lumMod val="65000"/>
                    <a:lumOff val="35000"/>
                  </a:schemeClr>
                </a:solidFill>
                <a:latin typeface="Verdana Pro Light" panose="020B0304030504040204" pitchFamily="34" charset="0"/>
                <a:cs typeface="Arial" panose="020B0604020202020204" pitchFamily="34" charset="0"/>
              </a:rPr>
              <a:t>Briota</a:t>
            </a:r>
            <a:r>
              <a:rPr lang="en-GB" sz="2000" dirty="0">
                <a:solidFill>
                  <a:schemeClr val="tx1">
                    <a:lumMod val="65000"/>
                    <a:lumOff val="35000"/>
                  </a:schemeClr>
                </a:solidFill>
                <a:latin typeface="Verdana Pro Light" panose="020B0304030504040204" pitchFamily="34" charset="0"/>
                <a:cs typeface="Arial" panose="020B0604020202020204" pitchFamily="34" charset="0"/>
              </a:rPr>
              <a:t> </a:t>
            </a:r>
            <a:r>
              <a:rPr lang="en-GB" sz="2000" dirty="0" err="1">
                <a:solidFill>
                  <a:schemeClr val="tx1">
                    <a:lumMod val="65000"/>
                    <a:lumOff val="35000"/>
                  </a:schemeClr>
                </a:solidFill>
                <a:latin typeface="Verdana Pro Light" panose="020B0304030504040204" pitchFamily="34" charset="0"/>
                <a:cs typeface="Arial" panose="020B0604020202020204" pitchFamily="34" charset="0"/>
              </a:rPr>
              <a:t>ApS</a:t>
            </a:r>
            <a:r>
              <a:rPr lang="en-GB" sz="2000" dirty="0">
                <a:solidFill>
                  <a:schemeClr val="tx1">
                    <a:lumMod val="65000"/>
                    <a:lumOff val="35000"/>
                  </a:schemeClr>
                </a:solidFill>
                <a:latin typeface="Verdana Pro Light" panose="020B0304030504040204" pitchFamily="34" charset="0"/>
                <a:cs typeface="Arial" panose="020B0604020202020204" pitchFamily="34" charset="0"/>
              </a:rPr>
              <a:t>; CSU: Fees for lectures, participation in advisory boards from Chiesi, AstraZeneca, GSK, TEVA, Pfizer, Sanofi, IQVIA, Takeda, Roche, Novo Nordisk, Hikma Pharmaceuticals, Berlin Chemie, Boehringer Ingelheim, TFF Pharmaceuticals and Novartis. EB and JMS: no conflicts of interest.</a:t>
            </a:r>
            <a:endParaRPr lang="en-SE" sz="2000" dirty="0">
              <a:solidFill>
                <a:schemeClr val="tx1">
                  <a:lumMod val="65000"/>
                  <a:lumOff val="35000"/>
                </a:schemeClr>
              </a:solidFill>
              <a:latin typeface="Verdana Pro Light" panose="020B0304030504040204" pitchFamily="34" charset="0"/>
              <a:cs typeface="Arial" panose="020B0604020202020204" pitchFamily="34" charset="0"/>
            </a:endParaRPr>
          </a:p>
        </p:txBody>
      </p:sp>
      <p:sp>
        <p:nvSpPr>
          <p:cNvPr id="23" name="Text Box 2">
            <a:extLst>
              <a:ext uri="{FF2B5EF4-FFF2-40B4-BE49-F238E27FC236}">
                <a16:creationId xmlns:a16="http://schemas.microsoft.com/office/drawing/2014/main" id="{A752CFE2-4EA1-9A1A-FFFA-0FF22AA081EE}"/>
              </a:ext>
            </a:extLst>
          </p:cNvPr>
          <p:cNvSpPr txBox="1">
            <a:spLocks noChangeArrowheads="1"/>
          </p:cNvSpPr>
          <p:nvPr/>
        </p:nvSpPr>
        <p:spPr bwMode="auto">
          <a:xfrm>
            <a:off x="0" y="36947712"/>
            <a:ext cx="9022198" cy="12045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tx1">
                      <a:alpha val="74998"/>
                    </a:schemeClr>
                  </a:outerShdw>
                </a:effectLst>
              </a14:hiddenEffects>
            </a:ext>
          </a:extLst>
        </p:spPr>
        <p:txBody>
          <a:bodyPr lIns="610157" tIns="610157" rIns="610157" bIns="610157" anchor="ctr"/>
          <a:lstStyle>
            <a:defPPr>
              <a:defRPr lang="en-US"/>
            </a:defPPr>
            <a:lvl1pPr defTabSz="192088" eaLnBrk="0" hangingPunct="0">
              <a:defRPr sz="5743" b="1" kern="0">
                <a:solidFill>
                  <a:srgbClr val="0063A3"/>
                </a:solidFill>
                <a:latin typeface="Arial" panose="020B0604020202020204" pitchFamily="34" charset="0"/>
                <a:ea typeface="ＭＳ Ｐゴシック" charset="0"/>
                <a:cs typeface="Arial" panose="020B0604020202020204" pitchFamily="34" charset="0"/>
              </a:defRPr>
            </a:lvl1pPr>
            <a:lvl2pPr marL="742950" indent="-285750" defTabSz="192088" eaLnBrk="0" hangingPunct="0">
              <a:defRPr sz="500">
                <a:latin typeface="Times New Roman" charset="0"/>
                <a:ea typeface="ＭＳ Ｐゴシック" charset="0"/>
              </a:defRPr>
            </a:lvl2pPr>
            <a:lvl3pPr marL="1143000" indent="-228600" defTabSz="192088" eaLnBrk="0" hangingPunct="0">
              <a:defRPr sz="500">
                <a:latin typeface="Times New Roman" charset="0"/>
                <a:ea typeface="ＭＳ Ｐゴシック" charset="0"/>
              </a:defRPr>
            </a:lvl3pPr>
            <a:lvl4pPr marL="1600200" indent="-228600" defTabSz="192088" eaLnBrk="0" hangingPunct="0">
              <a:defRPr sz="500">
                <a:latin typeface="Times New Roman" charset="0"/>
                <a:ea typeface="ＭＳ Ｐゴシック" charset="0"/>
              </a:defRPr>
            </a:lvl4pPr>
            <a:lvl5pPr marL="2057400" indent="-228600" defTabSz="192088" eaLnBrk="0" hangingPunct="0">
              <a:defRPr sz="500">
                <a:latin typeface="Times New Roman" charset="0"/>
                <a:ea typeface="ＭＳ Ｐゴシック" charset="0"/>
              </a:defRPr>
            </a:lvl5pPr>
            <a:lvl6pPr marL="2514600" indent="-228600" defTabSz="192088" eaLnBrk="0" fontAlgn="base" hangingPunct="0">
              <a:spcBef>
                <a:spcPct val="0"/>
              </a:spcBef>
              <a:spcAft>
                <a:spcPct val="0"/>
              </a:spcAft>
              <a:defRPr sz="500">
                <a:latin typeface="Times New Roman" charset="0"/>
                <a:ea typeface="ＭＳ Ｐゴシック" charset="0"/>
              </a:defRPr>
            </a:lvl6pPr>
            <a:lvl7pPr marL="2971800" indent="-228600" defTabSz="192088" eaLnBrk="0" fontAlgn="base" hangingPunct="0">
              <a:spcBef>
                <a:spcPct val="0"/>
              </a:spcBef>
              <a:spcAft>
                <a:spcPct val="0"/>
              </a:spcAft>
              <a:defRPr sz="500">
                <a:latin typeface="Times New Roman" charset="0"/>
                <a:ea typeface="ＭＳ Ｐゴシック" charset="0"/>
              </a:defRPr>
            </a:lvl7pPr>
            <a:lvl8pPr marL="3429000" indent="-228600" defTabSz="192088" eaLnBrk="0" fontAlgn="base" hangingPunct="0">
              <a:spcBef>
                <a:spcPct val="0"/>
              </a:spcBef>
              <a:spcAft>
                <a:spcPct val="0"/>
              </a:spcAft>
              <a:defRPr sz="500">
                <a:latin typeface="Times New Roman" charset="0"/>
                <a:ea typeface="ＭＳ Ｐゴシック" charset="0"/>
              </a:defRPr>
            </a:lvl8pPr>
            <a:lvl9pPr marL="3886200" indent="-228600" defTabSz="192088" eaLnBrk="0" fontAlgn="base" hangingPunct="0">
              <a:spcBef>
                <a:spcPct val="0"/>
              </a:spcBef>
              <a:spcAft>
                <a:spcPct val="0"/>
              </a:spcAft>
              <a:defRPr sz="500">
                <a:latin typeface="Times New Roman" charset="0"/>
                <a:ea typeface="ＭＳ Ｐゴシック" charset="0"/>
              </a:defRPr>
            </a:lvl9pPr>
          </a:lstStyle>
          <a:p>
            <a:r>
              <a:rPr lang="en-GB" sz="5400" kern="1200" dirty="0">
                <a:solidFill>
                  <a:srgbClr val="000000"/>
                </a:solidFill>
                <a:latin typeface="Verdana Pro SemiBold" panose="020B0704030504040204" pitchFamily="34" charset="0"/>
                <a:cs typeface="+mn-cs"/>
              </a:rPr>
              <a:t>REFERENCES</a:t>
            </a:r>
            <a:endParaRPr lang="en-AU" sz="5400" kern="1200" dirty="0">
              <a:solidFill>
                <a:srgbClr val="000000"/>
              </a:solidFill>
              <a:latin typeface="Verdana Pro SemiBold" panose="020B0704030504040204" pitchFamily="34" charset="0"/>
              <a:cs typeface="+mn-cs"/>
            </a:endParaRPr>
          </a:p>
        </p:txBody>
      </p:sp>
      <p:sp>
        <p:nvSpPr>
          <p:cNvPr id="24" name="Rectángulo 70">
            <a:extLst>
              <a:ext uri="{FF2B5EF4-FFF2-40B4-BE49-F238E27FC236}">
                <a16:creationId xmlns:a16="http://schemas.microsoft.com/office/drawing/2014/main" id="{74734132-4625-2BCC-93E8-DC886DBB64AD}"/>
              </a:ext>
            </a:extLst>
          </p:cNvPr>
          <p:cNvSpPr/>
          <p:nvPr/>
        </p:nvSpPr>
        <p:spPr>
          <a:xfrm>
            <a:off x="582653" y="37965785"/>
            <a:ext cx="14534741" cy="2246769"/>
          </a:xfrm>
          <a:prstGeom prst="rect">
            <a:avLst/>
          </a:prstGeom>
        </p:spPr>
        <p:txBody>
          <a:bodyPr wrap="square">
            <a:spAutoFit/>
          </a:bodyPr>
          <a:lstStyle/>
          <a:p>
            <a:pPr algn="just" defTabSz="911262" eaLnBrk="0" hangingPunct="0"/>
            <a:r>
              <a:rPr lang="en-GB" sz="2000" dirty="0">
                <a:latin typeface="Verdana Pro Light" panose="020B0304030504040204" pitchFamily="34" charset="0"/>
              </a:rPr>
              <a:t>1. Braido F, </a:t>
            </a:r>
            <a:r>
              <a:rPr lang="en-GB" sz="2000" dirty="0" err="1">
                <a:latin typeface="Verdana Pro Light" panose="020B0304030504040204" pitchFamily="34" charset="0"/>
              </a:rPr>
              <a:t>Baiardini</a:t>
            </a:r>
            <a:r>
              <a:rPr lang="en-GB" sz="2000" dirty="0">
                <a:latin typeface="Verdana Pro Light" panose="020B0304030504040204" pitchFamily="34" charset="0"/>
              </a:rPr>
              <a:t> I, Blasi F, </a:t>
            </a:r>
            <a:r>
              <a:rPr lang="en-GB" sz="2000" dirty="0" err="1">
                <a:latin typeface="Verdana Pro Light" panose="020B0304030504040204" pitchFamily="34" charset="0"/>
              </a:rPr>
              <a:t>Pawankar</a:t>
            </a:r>
            <a:r>
              <a:rPr lang="en-GB" sz="2000" dirty="0">
                <a:latin typeface="Verdana Pro Light" panose="020B0304030504040204" pitchFamily="34" charset="0"/>
              </a:rPr>
              <a:t> R, Canonica GW. Adherence to asthma treatments: ‘we know, we intend, we advocate’. Current Opinion in Allergy &amp; Clinical Immunology. 2015 Feb;15(1):49–55. </a:t>
            </a:r>
            <a:endParaRPr lang="en-SE" sz="2000" dirty="0">
              <a:latin typeface="Verdana Pro Light" panose="020B0304030504040204" pitchFamily="34" charset="0"/>
            </a:endParaRPr>
          </a:p>
          <a:p>
            <a:pPr algn="just" defTabSz="911262" eaLnBrk="0" hangingPunct="0"/>
            <a:r>
              <a:rPr lang="en-GB" sz="2000" dirty="0">
                <a:latin typeface="Verdana Pro Light" panose="020B0304030504040204" pitchFamily="34" charset="0"/>
              </a:rPr>
              <a:t>2. Williams LK, </a:t>
            </a:r>
            <a:r>
              <a:rPr lang="en-GB" sz="2000" dirty="0" err="1">
                <a:latin typeface="Verdana Pro Light" panose="020B0304030504040204" pitchFamily="34" charset="0"/>
              </a:rPr>
              <a:t>Pladevall</a:t>
            </a:r>
            <a:r>
              <a:rPr lang="en-GB" sz="2000" dirty="0">
                <a:latin typeface="Verdana Pro Light" panose="020B0304030504040204" pitchFamily="34" charset="0"/>
              </a:rPr>
              <a:t> M, Xi H, Peterson EL, Joseph C, Lafata JE, et al. Relationship between adherence to inhaled corticosteroids and poor outcomes among adults with asthma. Journal of Allergy and Clinical Immunology. 2004 Dec;114(6):1288–93.</a:t>
            </a:r>
          </a:p>
          <a:p>
            <a:pPr algn="just" defTabSz="911262" eaLnBrk="0" hangingPunct="0"/>
            <a:r>
              <a:rPr lang="en-GB" sz="2000" dirty="0">
                <a:latin typeface="Verdana Pro Light" panose="020B0304030504040204" pitchFamily="34" charset="0"/>
              </a:rPr>
              <a:t>3. Asthma Management and Prevention - Global Initiative for Asthma - GINA [Internet]. [cited 2025 Feb 10]. Available from: https://ginasthma.org/now-available-2024-summary-guide-for-asthma-management-and-prevention/</a:t>
            </a:r>
            <a:endParaRPr lang="en-SE" sz="2000" dirty="0">
              <a:latin typeface="Verdana Pro Light" panose="020B0304030504040204" pitchFamily="34" charset="0"/>
            </a:endParaRPr>
          </a:p>
        </p:txBody>
      </p:sp>
      <p:sp>
        <p:nvSpPr>
          <p:cNvPr id="25" name="TextBox 24">
            <a:extLst>
              <a:ext uri="{FF2B5EF4-FFF2-40B4-BE49-F238E27FC236}">
                <a16:creationId xmlns:a16="http://schemas.microsoft.com/office/drawing/2014/main" id="{6DF10343-F80E-3F83-715E-9FD82AD02011}"/>
              </a:ext>
            </a:extLst>
          </p:cNvPr>
          <p:cNvSpPr txBox="1"/>
          <p:nvPr/>
        </p:nvSpPr>
        <p:spPr>
          <a:xfrm>
            <a:off x="9922003" y="14021787"/>
            <a:ext cx="5674823" cy="646331"/>
          </a:xfrm>
          <a:prstGeom prst="rect">
            <a:avLst/>
          </a:prstGeom>
          <a:noFill/>
        </p:spPr>
        <p:txBody>
          <a:bodyPr wrap="square" rtlCol="0">
            <a:spAutoFit/>
          </a:bodyPr>
          <a:lstStyle/>
          <a:p>
            <a:r>
              <a:rPr lang="en-US" sz="2800" dirty="0">
                <a:solidFill>
                  <a:srgbClr val="B90066"/>
                </a:solidFill>
                <a:latin typeface="Verdana Pro Light" panose="020B0304030504040204" pitchFamily="34" charset="0"/>
              </a:rPr>
              <a:t>Figure 1.</a:t>
            </a:r>
            <a:r>
              <a:rPr lang="en-US" sz="3600" b="1" dirty="0">
                <a:latin typeface="Verdana Pro Light" panose="020B0304030504040204" pitchFamily="34" charset="0"/>
                <a:cs typeface="Arial" panose="020B0604020202020204" pitchFamily="34" charset="0"/>
              </a:rPr>
              <a:t> </a:t>
            </a:r>
            <a:r>
              <a:rPr lang="en-US" sz="2800" dirty="0">
                <a:latin typeface="Verdana Pro Light" panose="020B0304030504040204" pitchFamily="34" charset="0"/>
              </a:rPr>
              <a:t>Patient flow chart.</a:t>
            </a:r>
            <a:endParaRPr lang="en-GB" sz="2800" dirty="0">
              <a:latin typeface="Gotham Narrow Extra Light"/>
            </a:endParaRPr>
          </a:p>
        </p:txBody>
      </p:sp>
      <p:pic>
        <p:nvPicPr>
          <p:cNvPr id="27" name="Immagine 2">
            <a:extLst>
              <a:ext uri="{FF2B5EF4-FFF2-40B4-BE49-F238E27FC236}">
                <a16:creationId xmlns:a16="http://schemas.microsoft.com/office/drawing/2014/main" id="{80209D0E-0E5C-B5BC-3304-B8DECCFB85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948582" y="14665596"/>
            <a:ext cx="10155858" cy="3938056"/>
          </a:xfrm>
          <a:prstGeom prst="rect">
            <a:avLst/>
          </a:prstGeom>
          <a:noFill/>
          <a:ln>
            <a:noFill/>
          </a:ln>
        </p:spPr>
      </p:pic>
      <p:pic>
        <p:nvPicPr>
          <p:cNvPr id="31" name="Immagine 1">
            <a:extLst>
              <a:ext uri="{FF2B5EF4-FFF2-40B4-BE49-F238E27FC236}">
                <a16:creationId xmlns:a16="http://schemas.microsoft.com/office/drawing/2014/main" id="{4C9EEE08-0CFA-025F-69ED-77F9EDF2FC4D}"/>
              </a:ext>
            </a:extLst>
          </p:cNvPr>
          <p:cNvPicPr>
            <a:picLocks noChangeAspect="1"/>
          </p:cNvPicPr>
          <p:nvPr/>
        </p:nvPicPr>
        <p:blipFill>
          <a:blip r:embed="rId4">
            <a:extLst>
              <a:ext uri="{28A0092B-C50C-407E-A947-70E740481C1C}">
                <a14:useLocalDpi xmlns:a14="http://schemas.microsoft.com/office/drawing/2010/main" val="0"/>
              </a:ext>
            </a:extLst>
          </a:blip>
          <a:srcRect l="7004" r="4709"/>
          <a:stretch>
            <a:fillRect/>
          </a:stretch>
        </p:blipFill>
        <p:spPr bwMode="auto">
          <a:xfrm>
            <a:off x="9948583" y="19862028"/>
            <a:ext cx="10155858" cy="10197560"/>
          </a:xfrm>
          <a:prstGeom prst="rect">
            <a:avLst/>
          </a:prstGeom>
          <a:noFill/>
          <a:ln>
            <a:noFill/>
          </a:ln>
        </p:spPr>
      </p:pic>
      <p:sp>
        <p:nvSpPr>
          <p:cNvPr id="32" name="TextBox 31">
            <a:extLst>
              <a:ext uri="{FF2B5EF4-FFF2-40B4-BE49-F238E27FC236}">
                <a16:creationId xmlns:a16="http://schemas.microsoft.com/office/drawing/2014/main" id="{211A7E80-927B-8475-F3F9-5467F300EEF6}"/>
              </a:ext>
            </a:extLst>
          </p:cNvPr>
          <p:cNvSpPr txBox="1"/>
          <p:nvPr/>
        </p:nvSpPr>
        <p:spPr>
          <a:xfrm>
            <a:off x="9922002" y="30075772"/>
            <a:ext cx="10182437" cy="2257669"/>
          </a:xfrm>
          <a:prstGeom prst="rect">
            <a:avLst/>
          </a:prstGeom>
          <a:noFill/>
        </p:spPr>
        <p:txBody>
          <a:bodyPr wrap="square" rtlCol="0">
            <a:spAutoFit/>
          </a:bodyPr>
          <a:lstStyle/>
          <a:p>
            <a:r>
              <a:rPr lang="en-GB" sz="1800" dirty="0">
                <a:effectLst/>
                <a:latin typeface="Verdana Pro Light" panose="020B0304030504040204" pitchFamily="34" charset="0"/>
                <a:ea typeface="Aptos" panose="020B0004020202020204" pitchFamily="34" charset="0"/>
                <a:cs typeface="Times New Roman" panose="02020603050405020304" pitchFamily="18" charset="0"/>
              </a:rPr>
              <a:t>Figure 2. </a:t>
            </a:r>
            <a:r>
              <a:rPr lang="en-GB" sz="1800" dirty="0">
                <a:latin typeface="Verdana Pro Light" panose="020B0304030504040204" pitchFamily="34" charset="0"/>
              </a:rPr>
              <a:t>Data collection and clinical assessment according to visits. </a:t>
            </a:r>
            <a:r>
              <a:rPr lang="en-GB" sz="1800" dirty="0" err="1">
                <a:latin typeface="Verdana Pro Light" panose="020B0304030504040204" pitchFamily="34" charset="0"/>
              </a:rPr>
              <a:t>FeNO</a:t>
            </a:r>
            <a:r>
              <a:rPr lang="en-GB" sz="1800" dirty="0">
                <a:latin typeface="Verdana Pro Light" panose="020B0304030504040204" pitchFamily="34" charset="0"/>
              </a:rPr>
              <a:t>, fractional exhaled nitric oxide; ACT, Asthma Control Test; Mini-AQLQ, Mini Asthma Quality of Life Questionnaire; </a:t>
            </a:r>
            <a:r>
              <a:rPr lang="en-US" sz="1800" dirty="0">
                <a:latin typeface="Verdana Pro Light" panose="020B0304030504040204" pitchFamily="34" charset="0"/>
              </a:rPr>
              <a:t>V1, visit 1; V2, visit 2; V3, visit 3.</a:t>
            </a:r>
            <a:endParaRPr lang="en-GB" sz="1800" dirty="0">
              <a:latin typeface="Verdana Pro Light" panose="020B0304030504040204" pitchFamily="34" charset="0"/>
            </a:endParaRPr>
          </a:p>
          <a:p>
            <a:endParaRPr lang="en-SE" sz="1800" dirty="0">
              <a:effectLst/>
              <a:latin typeface="Aptos" panose="020B0004020202020204" pitchFamily="34" charset="0"/>
              <a:ea typeface="Aptos" panose="020B0004020202020204" pitchFamily="34" charset="0"/>
              <a:cs typeface="Arial" panose="020B0604020202020204" pitchFamily="34" charset="0"/>
            </a:endParaRPr>
          </a:p>
          <a:p>
            <a:endParaRPr lang="en-SE" dirty="0"/>
          </a:p>
        </p:txBody>
      </p:sp>
      <p:sp>
        <p:nvSpPr>
          <p:cNvPr id="33" name="TextBox 32">
            <a:extLst>
              <a:ext uri="{FF2B5EF4-FFF2-40B4-BE49-F238E27FC236}">
                <a16:creationId xmlns:a16="http://schemas.microsoft.com/office/drawing/2014/main" id="{B2F43B89-1093-3D0B-6D54-7A55E13390FE}"/>
              </a:ext>
            </a:extLst>
          </p:cNvPr>
          <p:cNvSpPr txBox="1"/>
          <p:nvPr/>
        </p:nvSpPr>
        <p:spPr>
          <a:xfrm>
            <a:off x="20323942" y="29650420"/>
            <a:ext cx="9168074" cy="3031599"/>
          </a:xfrm>
          <a:prstGeom prst="rect">
            <a:avLst/>
          </a:prstGeom>
          <a:noFill/>
        </p:spPr>
        <p:txBody>
          <a:bodyPr wrap="square" rtlCol="0">
            <a:spAutoFit/>
          </a:bodyPr>
          <a:lstStyle/>
          <a:p>
            <a:pPr algn="just"/>
            <a:endParaRPr lang="en-GB" sz="2400" dirty="0"/>
          </a:p>
          <a:p>
            <a:pPr algn="just" defTabSz="911262" eaLnBrk="0" hangingPunct="0">
              <a:spcBef>
                <a:spcPct val="50000"/>
              </a:spcBef>
            </a:pPr>
            <a:r>
              <a:rPr lang="en-GB" sz="2200" dirty="0">
                <a:latin typeface="Verdana Pro Light" panose="020B0304030504040204" pitchFamily="34" charset="0"/>
              </a:rPr>
              <a:t>As an exploratory objective, the study will evaluate the impact of the </a:t>
            </a:r>
            <a:r>
              <a:rPr lang="en-GB" sz="2200" dirty="0" err="1">
                <a:latin typeface="Verdana Pro Light" panose="020B0304030504040204" pitchFamily="34" charset="0"/>
              </a:rPr>
              <a:t>SiA®SMARTer</a:t>
            </a:r>
            <a:r>
              <a:rPr lang="en-GB" sz="2200" dirty="0">
                <a:latin typeface="Verdana Pro Light" panose="020B0304030504040204" pitchFamily="34" charset="0"/>
              </a:rPr>
              <a:t> platform on morbidity status. The dedicated endpoint will analyse changes in healthcare utilization costs, including emergency room visits, hospital visits, and hospitalizations, comparing the 52 weeks prior to enrolment with the 52-week study period.</a:t>
            </a:r>
            <a:endParaRPr lang="en-SE" sz="2200" dirty="0">
              <a:latin typeface="Verdana Pro Light" panose="020B0304030504040204" pitchFamily="34" charset="0"/>
            </a:endParaRPr>
          </a:p>
          <a:p>
            <a:pPr algn="just"/>
            <a:endParaRPr lang="en-SE" sz="2400" dirty="0"/>
          </a:p>
        </p:txBody>
      </p:sp>
      <p:graphicFrame>
        <p:nvGraphicFramePr>
          <p:cNvPr id="34" name="Table 33">
            <a:extLst>
              <a:ext uri="{FF2B5EF4-FFF2-40B4-BE49-F238E27FC236}">
                <a16:creationId xmlns:a16="http://schemas.microsoft.com/office/drawing/2014/main" id="{852564AF-45D0-E611-8AD7-C4247AE6157C}"/>
              </a:ext>
            </a:extLst>
          </p:cNvPr>
          <p:cNvGraphicFramePr>
            <a:graphicFrameLocks noGrp="1"/>
          </p:cNvGraphicFramePr>
          <p:nvPr>
            <p:extLst>
              <p:ext uri="{D42A27DB-BD31-4B8C-83A1-F6EECF244321}">
                <p14:modId xmlns:p14="http://schemas.microsoft.com/office/powerpoint/2010/main" val="2508735684"/>
              </p:ext>
            </p:extLst>
          </p:nvPr>
        </p:nvGraphicFramePr>
        <p:xfrm>
          <a:off x="20454281" y="14668118"/>
          <a:ext cx="8999635" cy="15391485"/>
        </p:xfrm>
        <a:graphic>
          <a:graphicData uri="http://schemas.openxmlformats.org/drawingml/2006/table">
            <a:tbl>
              <a:tblPr firstRow="1" firstCol="1" bandRow="1"/>
              <a:tblGrid>
                <a:gridCol w="4505837">
                  <a:extLst>
                    <a:ext uri="{9D8B030D-6E8A-4147-A177-3AD203B41FA5}">
                      <a16:colId xmlns:a16="http://schemas.microsoft.com/office/drawing/2014/main" val="3115909698"/>
                    </a:ext>
                  </a:extLst>
                </a:gridCol>
                <a:gridCol w="263904">
                  <a:extLst>
                    <a:ext uri="{9D8B030D-6E8A-4147-A177-3AD203B41FA5}">
                      <a16:colId xmlns:a16="http://schemas.microsoft.com/office/drawing/2014/main" val="3579169329"/>
                    </a:ext>
                  </a:extLst>
                </a:gridCol>
                <a:gridCol w="4229894">
                  <a:extLst>
                    <a:ext uri="{9D8B030D-6E8A-4147-A177-3AD203B41FA5}">
                      <a16:colId xmlns:a16="http://schemas.microsoft.com/office/drawing/2014/main" val="3938076974"/>
                    </a:ext>
                  </a:extLst>
                </a:gridCol>
              </a:tblGrid>
              <a:tr h="721599">
                <a:tc>
                  <a:txBody>
                    <a:bodyPr/>
                    <a:lstStyle/>
                    <a:p>
                      <a:pPr algn="ctr">
                        <a:lnSpc>
                          <a:spcPct val="150000"/>
                        </a:lnSpc>
                        <a:spcAft>
                          <a:spcPts val="800"/>
                        </a:spcAft>
                      </a:pPr>
                      <a:r>
                        <a:rPr lang="en-GB" sz="2200" b="1"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Objectives</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solidFill>
                      <a:schemeClr val="tx2">
                        <a:lumMod val="95000"/>
                      </a:schemeClr>
                    </a:solidFill>
                  </a:tcPr>
                </a:tc>
                <a:tc>
                  <a:txBody>
                    <a:bodyPr/>
                    <a:lstStyle/>
                    <a:p>
                      <a:pPr algn="ctr">
                        <a:lnSpc>
                          <a:spcPct val="150000"/>
                        </a:lnSpc>
                        <a:spcAft>
                          <a:spcPts val="800"/>
                        </a:spcAft>
                      </a:pPr>
                      <a:r>
                        <a:rPr lang="en-GB" sz="2200" b="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solidFill>
                      <a:schemeClr val="tx2">
                        <a:lumMod val="95000"/>
                      </a:schemeClr>
                    </a:solidFill>
                  </a:tcPr>
                </a:tc>
                <a:tc>
                  <a:txBody>
                    <a:bodyPr/>
                    <a:lstStyle/>
                    <a:p>
                      <a:pPr algn="ctr">
                        <a:lnSpc>
                          <a:spcPct val="150000"/>
                        </a:lnSpc>
                        <a:spcAft>
                          <a:spcPts val="800"/>
                        </a:spcAft>
                      </a:pPr>
                      <a:r>
                        <a:rPr lang="en-GB" sz="2200" b="1"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Endpoints</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nchor="ctr">
                    <a:lnL>
                      <a:noFill/>
                    </a:lnL>
                    <a:lnR>
                      <a:noFill/>
                    </a:lnR>
                    <a:lnT>
                      <a:noFill/>
                    </a:lnT>
                    <a:lnB w="1905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194384710"/>
                  </a:ext>
                </a:extLst>
              </a:tr>
              <a:tr h="377509">
                <a:tc gridSpan="3">
                  <a:txBody>
                    <a:bodyPr/>
                    <a:lstStyle/>
                    <a:p>
                      <a:pPr algn="ctr">
                        <a:lnSpc>
                          <a:spcPct val="115000"/>
                        </a:lnSpc>
                        <a:spcAft>
                          <a:spcPts val="800"/>
                        </a:spcAft>
                      </a:pPr>
                      <a:r>
                        <a:rPr lang="en-GB" sz="2200" b="1"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Primary</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hMerge="1">
                  <a:txBody>
                    <a:bodyPr/>
                    <a:lstStyle/>
                    <a:p>
                      <a:endParaRPr lang="en-SE"/>
                    </a:p>
                  </a:txBody>
                  <a:tcPr/>
                </a:tc>
                <a:tc hMerge="1">
                  <a:txBody>
                    <a:bodyPr/>
                    <a:lstStyle/>
                    <a:p>
                      <a:endParaRPr lang="en-SE"/>
                    </a:p>
                  </a:txBody>
                  <a:tcPr/>
                </a:tc>
                <a:extLst>
                  <a:ext uri="{0D108BD9-81ED-4DB2-BD59-A6C34878D82A}">
                    <a16:rowId xmlns:a16="http://schemas.microsoft.com/office/drawing/2014/main" val="2179840834"/>
                  </a:ext>
                </a:extLst>
              </a:tr>
              <a:tr h="1503801">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the type 2 inflammation biomarker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FeNO</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FeNO</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levels from baseline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2393435188"/>
                  </a:ext>
                </a:extLst>
              </a:tr>
              <a:tr h="377509">
                <a:tc gridSpan="3">
                  <a:txBody>
                    <a:bodyPr/>
                    <a:lstStyle/>
                    <a:p>
                      <a:pPr algn="ctr">
                        <a:lnSpc>
                          <a:spcPct val="115000"/>
                        </a:lnSpc>
                        <a:spcAft>
                          <a:spcPts val="800"/>
                        </a:spcAft>
                      </a:pPr>
                      <a:r>
                        <a:rPr lang="en-GB" sz="2200" b="1"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Secondary</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hMerge="1">
                  <a:txBody>
                    <a:bodyPr/>
                    <a:lstStyle/>
                    <a:p>
                      <a:endParaRPr lang="en-SE"/>
                    </a:p>
                  </a:txBody>
                  <a:tcPr/>
                </a:tc>
                <a:tc hMerge="1">
                  <a:txBody>
                    <a:bodyPr/>
                    <a:lstStyle/>
                    <a:p>
                      <a:endParaRPr lang="en-SE"/>
                    </a:p>
                  </a:txBody>
                  <a:tcPr/>
                </a:tc>
                <a:extLst>
                  <a:ext uri="{0D108BD9-81ED-4DB2-BD59-A6C34878D82A}">
                    <a16:rowId xmlns:a16="http://schemas.microsoft.com/office/drawing/2014/main" val="3895050832"/>
                  </a:ext>
                </a:extLst>
              </a:tr>
              <a:tr h="1503801">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adherence to SITT and inhaler technique</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inhaler adherence and technique scores from baseline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3354787070"/>
                  </a:ext>
                </a:extLst>
              </a:tr>
              <a:tr h="1123162">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asthma control</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ACT scores from baseline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1248810850"/>
                  </a:ext>
                </a:extLst>
              </a:tr>
              <a:tr h="1503801">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health-related quality of life</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mini-AQLQ scores from baseline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333778732"/>
                  </a:ext>
                </a:extLst>
              </a:tr>
              <a:tr h="2645720">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lung function</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lung function parameters (change in mean FEV1, FEV1 %-predicted, FEV1/FVC ratio, FEF25-75) from baseline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4260029904"/>
                  </a:ext>
                </a:extLst>
              </a:tr>
              <a:tr h="1503801">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shifts in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FeNO</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category</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FeNO</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category (normal, intermediate, high) from baseline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1185080513"/>
                  </a:ext>
                </a:extLst>
              </a:tr>
              <a:tr h="1503801">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annualized exacerbations rates</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annualized exacerbation rates from baseline at week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2758179704"/>
                  </a:ext>
                </a:extLst>
              </a:tr>
              <a:tr h="1503801">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the impact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 on the use of rescue medication (SABA)</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Change in SABA use from baseline (first 7 days) at weeks 12 and 52</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489462625"/>
                  </a:ext>
                </a:extLst>
              </a:tr>
              <a:tr h="1123162">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To evaluate patient satisfaction with the of the </a:t>
                      </a:r>
                      <a:r>
                        <a:rPr lang="en-GB" sz="2200" dirty="0" err="1">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SiA®SMARTer</a:t>
                      </a: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platform</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 </a:t>
                      </a:r>
                      <a:endParaRPr lang="en-SE" sz="220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tc>
                  <a:txBody>
                    <a:bodyPr/>
                    <a:lstStyle/>
                    <a:p>
                      <a:pPr algn="just">
                        <a:lnSpc>
                          <a:spcPct val="115000"/>
                        </a:lnSpc>
                        <a:spcAft>
                          <a:spcPts val="800"/>
                        </a:spcAft>
                      </a:pPr>
                      <a:r>
                        <a:rPr lang="en-GB" sz="2200" dirty="0">
                          <a:solidFill>
                            <a:schemeClr val="tx1"/>
                          </a:solidFill>
                          <a:effectLst/>
                          <a:latin typeface="Verdana Pro Light" panose="020B0304030504040204" pitchFamily="34" charset="0"/>
                          <a:ea typeface="Aptos" panose="020B0004020202020204" pitchFamily="34" charset="0"/>
                          <a:cs typeface="Times New Roman" panose="02020603050405020304" pitchFamily="18" charset="0"/>
                        </a:rPr>
                        <a:t>Satisfaction score at week 52 assessed using a customized questionnaire</a:t>
                      </a:r>
                      <a:endParaRPr lang="en-SE" sz="2200" dirty="0">
                        <a:solidFill>
                          <a:schemeClr val="tx1"/>
                        </a:solidFill>
                        <a:effectLst/>
                        <a:latin typeface="Verdana Pro Light" panose="020B0304030504040204" pitchFamily="34" charset="0"/>
                        <a:ea typeface="Aptos" panose="020B000402020202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95000"/>
                      </a:schemeClr>
                    </a:solidFill>
                  </a:tcPr>
                </a:tc>
                <a:extLst>
                  <a:ext uri="{0D108BD9-81ED-4DB2-BD59-A6C34878D82A}">
                    <a16:rowId xmlns:a16="http://schemas.microsoft.com/office/drawing/2014/main" val="1573286667"/>
                  </a:ext>
                </a:extLst>
              </a:tr>
            </a:tbl>
          </a:graphicData>
        </a:graphic>
      </p:graphicFrame>
      <p:sp>
        <p:nvSpPr>
          <p:cNvPr id="37" name="Text Box 2">
            <a:extLst>
              <a:ext uri="{FF2B5EF4-FFF2-40B4-BE49-F238E27FC236}">
                <a16:creationId xmlns:a16="http://schemas.microsoft.com/office/drawing/2014/main" id="{4CD71513-8FC7-3629-48A3-6F73E22315AC}"/>
              </a:ext>
            </a:extLst>
          </p:cNvPr>
          <p:cNvSpPr txBox="1">
            <a:spLocks noChangeArrowheads="1"/>
          </p:cNvSpPr>
          <p:nvPr/>
        </p:nvSpPr>
        <p:spPr bwMode="auto">
          <a:xfrm>
            <a:off x="14981602" y="6683619"/>
            <a:ext cx="6434037" cy="12045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tx1">
                      <a:alpha val="74998"/>
                    </a:schemeClr>
                  </a:outerShdw>
                </a:effectLst>
              </a14:hiddenEffects>
            </a:ext>
          </a:extLst>
        </p:spPr>
        <p:txBody>
          <a:bodyPr lIns="610157" tIns="610157" rIns="610157" bIns="610157"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r>
              <a:rPr lang="en-GB" sz="5400" b="1" dirty="0">
                <a:solidFill>
                  <a:srgbClr val="000000"/>
                </a:solidFill>
                <a:latin typeface="Verdana Pro SemiBold" panose="020B0704030504040204" pitchFamily="34" charset="0"/>
              </a:rPr>
              <a:t>DEVICE</a:t>
            </a:r>
            <a:endParaRPr lang="en-AU" sz="5400" b="1" dirty="0">
              <a:solidFill>
                <a:srgbClr val="000000"/>
              </a:solidFill>
              <a:latin typeface="Verdana Pro SemiBold" panose="020B0704030504040204" pitchFamily="34" charset="0"/>
            </a:endParaRPr>
          </a:p>
        </p:txBody>
      </p:sp>
      <p:sp>
        <p:nvSpPr>
          <p:cNvPr id="38" name="Rectángulo 23">
            <a:extLst>
              <a:ext uri="{FF2B5EF4-FFF2-40B4-BE49-F238E27FC236}">
                <a16:creationId xmlns:a16="http://schemas.microsoft.com/office/drawing/2014/main" id="{708D6C15-E850-7AD0-6E06-ECD358800503}"/>
              </a:ext>
            </a:extLst>
          </p:cNvPr>
          <p:cNvSpPr/>
          <p:nvPr/>
        </p:nvSpPr>
        <p:spPr>
          <a:xfrm>
            <a:off x="15248509" y="7877096"/>
            <a:ext cx="14272170" cy="5683606"/>
          </a:xfrm>
          <a:prstGeom prst="rect">
            <a:avLst/>
          </a:prstGeom>
        </p:spPr>
        <p:txBody>
          <a:bodyPr wrap="square">
            <a:spAutoFit/>
          </a:bodyPr>
          <a:lstStyle/>
          <a:p>
            <a:pPr marL="444500" indent="-177800" algn="just" defTabSz="911262" eaLnBrk="0" hangingPunct="0">
              <a:spcBef>
                <a:spcPts val="1000"/>
              </a:spcBef>
              <a:buFont typeface="Arial"/>
              <a:buChar char="•"/>
            </a:pPr>
            <a:r>
              <a:rPr lang="en-GB" sz="2200" dirty="0">
                <a:latin typeface="Verdana Pro Light" panose="020B0304030504040204" pitchFamily="34" charset="0"/>
              </a:rPr>
              <a:t>The </a:t>
            </a:r>
            <a:r>
              <a:rPr lang="en-GB" sz="2200" dirty="0" err="1">
                <a:latin typeface="Verdana Pro Light" panose="020B0304030504040204" pitchFamily="34" charset="0"/>
              </a:rPr>
              <a:t>SiA®SMARTer</a:t>
            </a:r>
            <a:r>
              <a:rPr lang="en-GB" sz="2200" dirty="0">
                <a:latin typeface="Verdana Pro Light" panose="020B0304030504040204" pitchFamily="34" charset="0"/>
              </a:rPr>
              <a:t> platform consists of three main components designed to enhance treatment adherence and inhaler technique through real-time feedback, data analysis, and personalized support.</a:t>
            </a:r>
            <a:endParaRPr lang="en-SE" sz="2200" dirty="0">
              <a:latin typeface="Verdana Pro Light" panose="020B0304030504040204" pitchFamily="34" charset="0"/>
            </a:endParaRPr>
          </a:p>
          <a:p>
            <a:pPr marL="444500" indent="-177800" algn="just" defTabSz="911262" eaLnBrk="0" hangingPunct="0">
              <a:spcBef>
                <a:spcPts val="1000"/>
              </a:spcBef>
              <a:buFont typeface="Arial"/>
              <a:buChar char="•"/>
            </a:pPr>
            <a:r>
              <a:rPr lang="en-GB" sz="2200" dirty="0">
                <a:latin typeface="Verdana Pro Light" panose="020B0304030504040204" pitchFamily="34" charset="0"/>
              </a:rPr>
              <a:t>The first component is the Smart Inhaler Cap (</a:t>
            </a:r>
            <a:r>
              <a:rPr lang="en-GB" sz="2200" dirty="0" err="1">
                <a:latin typeface="Verdana Pro Light" panose="020B0304030504040204" pitchFamily="34" charset="0"/>
              </a:rPr>
              <a:t>RespiPRO</a:t>
            </a:r>
            <a:r>
              <a:rPr lang="en-GB" sz="2200" dirty="0">
                <a:latin typeface="Verdana Pro Light" panose="020B0304030504040204" pitchFamily="34" charset="0"/>
              </a:rPr>
              <a:t>™), an innovative cap that collects inhalation data for processing and display in a dedicated mobile application. It is reusable and equipped with a replaceable battery to ensure long-term usability.</a:t>
            </a:r>
            <a:endParaRPr lang="en-SE" sz="2200" dirty="0">
              <a:latin typeface="Verdana Pro Light" panose="020B0304030504040204" pitchFamily="34" charset="0"/>
            </a:endParaRPr>
          </a:p>
          <a:p>
            <a:pPr marL="444500" indent="-177800" algn="just" defTabSz="911262" eaLnBrk="0" hangingPunct="0">
              <a:spcBef>
                <a:spcPts val="1000"/>
              </a:spcBef>
              <a:buFont typeface="Arial"/>
              <a:buChar char="•"/>
            </a:pPr>
            <a:r>
              <a:rPr lang="en-GB" sz="2200" dirty="0">
                <a:latin typeface="Verdana Pro Light" panose="020B0304030504040204" pitchFamily="34" charset="0"/>
              </a:rPr>
              <a:t>The second component is the </a:t>
            </a:r>
            <a:r>
              <a:rPr lang="en-GB" sz="2200" dirty="0" err="1">
                <a:latin typeface="Verdana Pro Light" panose="020B0304030504040204" pitchFamily="34" charset="0"/>
              </a:rPr>
              <a:t>SiA</a:t>
            </a:r>
            <a:r>
              <a:rPr lang="en-GB" sz="2200" dirty="0">
                <a:latin typeface="Verdana Pro Light" panose="020B0304030504040204" pitchFamily="34" charset="0"/>
              </a:rPr>
              <a:t>® Mobile Application, attached to the </a:t>
            </a:r>
            <a:r>
              <a:rPr lang="en-GB" sz="2200" dirty="0" err="1">
                <a:latin typeface="Verdana Pro Light" panose="020B0304030504040204" pitchFamily="34" charset="0"/>
              </a:rPr>
              <a:t>pMDI</a:t>
            </a:r>
            <a:r>
              <a:rPr lang="en-GB" sz="2200" dirty="0">
                <a:latin typeface="Verdana Pro Light" panose="020B0304030504040204" pitchFamily="34" charset="0"/>
              </a:rPr>
              <a:t>, which includes several key features to support patients in adherence and good inhaler technique. It provides an Adherence Score and an Inhaler Technique Score, accessible through a user-friendly dashboard. The app includes personalized reminders, and smart notifications to promote proper medication use. Additionally, it features an Inhaler Technique Analytics Dashboard, which provides personalized tips to help patients improve their inhaler technique, and easily accessible inhaler technique instructions and videos.</a:t>
            </a:r>
            <a:endParaRPr lang="en-SE" sz="2200" dirty="0">
              <a:latin typeface="Verdana Pro Light" panose="020B0304030504040204" pitchFamily="34" charset="0"/>
            </a:endParaRPr>
          </a:p>
          <a:p>
            <a:pPr marL="444500" indent="-177800" algn="just" defTabSz="911262" eaLnBrk="0" hangingPunct="0">
              <a:spcBef>
                <a:spcPts val="1000"/>
              </a:spcBef>
              <a:buFont typeface="Arial"/>
              <a:buChar char="•"/>
            </a:pPr>
            <a:r>
              <a:rPr lang="en-GB" sz="2200" dirty="0">
                <a:latin typeface="Verdana Pro Light" panose="020B0304030504040204" pitchFamily="34" charset="0"/>
              </a:rPr>
              <a:t>The third component is the </a:t>
            </a:r>
            <a:r>
              <a:rPr lang="en-GB" sz="2200" dirty="0" err="1">
                <a:latin typeface="Verdana Pro Light" panose="020B0304030504040204" pitchFamily="34" charset="0"/>
              </a:rPr>
              <a:t>SiA</a:t>
            </a:r>
            <a:r>
              <a:rPr lang="en-GB" sz="2200" dirty="0">
                <a:latin typeface="Verdana Pro Light" panose="020B0304030504040204" pitchFamily="34" charset="0"/>
              </a:rPr>
              <a:t>® Dashboard for health care professionals allowing monitoring patient adherence and inhaler technique through the integrated Adherence Analytics Dashboard and an Inhaler Technique Dashboard.</a:t>
            </a:r>
            <a:endParaRPr lang="en-SE" sz="2200" dirty="0">
              <a:latin typeface="Verdana Pro Light" panose="020B0304030504040204" pitchFamily="34" charset="0"/>
            </a:endParaRPr>
          </a:p>
          <a:p>
            <a:pPr marL="444500" indent="-444500" algn="just" defTabSz="911262" eaLnBrk="0" hangingPunct="0">
              <a:spcBef>
                <a:spcPts val="1000"/>
              </a:spcBef>
              <a:buFont typeface="Arial"/>
              <a:buChar char="•"/>
            </a:pPr>
            <a:endParaRPr lang="en-CA" sz="2200" dirty="0">
              <a:latin typeface="Gotham Narrow Extra Light"/>
            </a:endParaRPr>
          </a:p>
        </p:txBody>
      </p:sp>
      <p:sp>
        <p:nvSpPr>
          <p:cNvPr id="39" name="TextBox 38">
            <a:extLst>
              <a:ext uri="{FF2B5EF4-FFF2-40B4-BE49-F238E27FC236}">
                <a16:creationId xmlns:a16="http://schemas.microsoft.com/office/drawing/2014/main" id="{C8E29323-FE4F-602D-A54B-4853E7CE56A3}"/>
              </a:ext>
            </a:extLst>
          </p:cNvPr>
          <p:cNvSpPr txBox="1"/>
          <p:nvPr/>
        </p:nvSpPr>
        <p:spPr>
          <a:xfrm>
            <a:off x="9847553" y="19307472"/>
            <a:ext cx="8557151" cy="523220"/>
          </a:xfrm>
          <a:prstGeom prst="rect">
            <a:avLst/>
          </a:prstGeom>
          <a:noFill/>
        </p:spPr>
        <p:txBody>
          <a:bodyPr wrap="none" rtlCol="0">
            <a:spAutoFit/>
          </a:bodyPr>
          <a:lstStyle/>
          <a:p>
            <a:r>
              <a:rPr lang="en-US" sz="2800" dirty="0">
                <a:solidFill>
                  <a:srgbClr val="B90066"/>
                </a:solidFill>
                <a:latin typeface="Verdana Pro Light" panose="020B0304030504040204" pitchFamily="34" charset="0"/>
              </a:rPr>
              <a:t>Figure 2. </a:t>
            </a:r>
            <a:r>
              <a:rPr lang="en-US" sz="2800" dirty="0">
                <a:latin typeface="Verdana Pro Light" panose="020B0304030504040204" pitchFamily="34" charset="0"/>
              </a:rPr>
              <a:t>Data collection and clinical assessment.</a:t>
            </a:r>
            <a:endParaRPr lang="en-GB" sz="2800" dirty="0">
              <a:latin typeface="Verdana Pro Light" panose="020B0304030504040204" pitchFamily="34" charset="0"/>
            </a:endParaRPr>
          </a:p>
        </p:txBody>
      </p:sp>
      <p:sp>
        <p:nvSpPr>
          <p:cNvPr id="40" name="TextBox 39">
            <a:extLst>
              <a:ext uri="{FF2B5EF4-FFF2-40B4-BE49-F238E27FC236}">
                <a16:creationId xmlns:a16="http://schemas.microsoft.com/office/drawing/2014/main" id="{CA3EEDF7-6328-D7FF-B8BD-5E7028D83706}"/>
              </a:ext>
            </a:extLst>
          </p:cNvPr>
          <p:cNvSpPr txBox="1"/>
          <p:nvPr/>
        </p:nvSpPr>
        <p:spPr>
          <a:xfrm>
            <a:off x="20454281" y="14137190"/>
            <a:ext cx="5946051" cy="523220"/>
          </a:xfrm>
          <a:prstGeom prst="rect">
            <a:avLst/>
          </a:prstGeom>
          <a:noFill/>
        </p:spPr>
        <p:txBody>
          <a:bodyPr wrap="none" rtlCol="0">
            <a:spAutoFit/>
          </a:bodyPr>
          <a:lstStyle/>
          <a:p>
            <a:r>
              <a:rPr lang="en-US" sz="2800" dirty="0">
                <a:solidFill>
                  <a:srgbClr val="B90066"/>
                </a:solidFill>
                <a:latin typeface="Verdana Pro Light" panose="020B0304030504040204" pitchFamily="34" charset="0"/>
              </a:rPr>
              <a:t>Table 1. </a:t>
            </a:r>
            <a:r>
              <a:rPr lang="en-US" sz="2800" dirty="0">
                <a:latin typeface="Verdana Pro Light" panose="020B0304030504040204" pitchFamily="34" charset="0"/>
                <a:cs typeface="Arial" panose="020B0604020202020204" pitchFamily="34" charset="0"/>
              </a:rPr>
              <a:t>Objectives and Endpoints</a:t>
            </a:r>
            <a:endParaRPr lang="en-GB" sz="2800" dirty="0">
              <a:latin typeface="Verdana Pro Light" panose="020B0304030504040204" pitchFamily="34" charset="0"/>
              <a:cs typeface="Arial" panose="020B0604020202020204" pitchFamily="34" charset="0"/>
            </a:endParaRPr>
          </a:p>
        </p:txBody>
      </p:sp>
      <p:cxnSp>
        <p:nvCxnSpPr>
          <p:cNvPr id="48" name="Straight Connector 47">
            <a:extLst>
              <a:ext uri="{FF2B5EF4-FFF2-40B4-BE49-F238E27FC236}">
                <a16:creationId xmlns:a16="http://schemas.microsoft.com/office/drawing/2014/main" id="{B2B06165-348D-6107-8B7D-543CB8A4805D}"/>
              </a:ext>
            </a:extLst>
          </p:cNvPr>
          <p:cNvCxnSpPr>
            <a:cxnSpLocks/>
          </p:cNvCxnSpPr>
          <p:nvPr/>
        </p:nvCxnSpPr>
        <p:spPr>
          <a:xfrm>
            <a:off x="559167" y="13812113"/>
            <a:ext cx="28953490" cy="0"/>
          </a:xfrm>
          <a:prstGeom prst="line">
            <a:avLst/>
          </a:prstGeom>
          <a:ln w="6350" cap="flat">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82C6BE8-F1EE-7C14-C8E9-98163955D8CA}"/>
              </a:ext>
            </a:extLst>
          </p:cNvPr>
          <p:cNvCxnSpPr>
            <a:cxnSpLocks/>
          </p:cNvCxnSpPr>
          <p:nvPr/>
        </p:nvCxnSpPr>
        <p:spPr>
          <a:xfrm>
            <a:off x="469450" y="36849741"/>
            <a:ext cx="28917245" cy="0"/>
          </a:xfrm>
          <a:prstGeom prst="line">
            <a:avLst/>
          </a:prstGeom>
          <a:ln w="6350" cap="flat">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DCBD2322-418A-6B6C-C44F-C16EE0AE2675}"/>
              </a:ext>
            </a:extLst>
          </p:cNvPr>
          <p:cNvSpPr txBox="1"/>
          <p:nvPr/>
        </p:nvSpPr>
        <p:spPr>
          <a:xfrm>
            <a:off x="9948582" y="18610517"/>
            <a:ext cx="5674823" cy="369332"/>
          </a:xfrm>
          <a:prstGeom prst="rect">
            <a:avLst/>
          </a:prstGeom>
          <a:noFill/>
        </p:spPr>
        <p:txBody>
          <a:bodyPr wrap="square" rtlCol="0">
            <a:spAutoFit/>
          </a:bodyPr>
          <a:lstStyle/>
          <a:p>
            <a:r>
              <a:rPr lang="en-GB" sz="1800" dirty="0">
                <a:latin typeface="Verdana Pro Light" panose="020B0304030504040204" pitchFamily="34" charset="0"/>
                <a:ea typeface="Aptos" panose="020B0004020202020204" pitchFamily="34" charset="0"/>
                <a:cs typeface="Times New Roman" panose="02020603050405020304" pitchFamily="18" charset="0"/>
              </a:rPr>
              <a:t>Figure 1. </a:t>
            </a:r>
            <a:r>
              <a:rPr lang="en-US" sz="1800" dirty="0">
                <a:latin typeface="Verdana Pro Light" panose="020B0304030504040204" pitchFamily="34" charset="0"/>
              </a:rPr>
              <a:t>V1, visit 1; V2, visit 2; V3, visit 3</a:t>
            </a:r>
            <a:endParaRPr lang="en-GB" sz="1800" dirty="0">
              <a:latin typeface="Verdana Pro Light" panose="020B0304030504040204" pitchFamily="34" charset="0"/>
            </a:endParaRPr>
          </a:p>
        </p:txBody>
      </p:sp>
      <p:cxnSp>
        <p:nvCxnSpPr>
          <p:cNvPr id="55" name="Straight Connector 54">
            <a:extLst>
              <a:ext uri="{FF2B5EF4-FFF2-40B4-BE49-F238E27FC236}">
                <a16:creationId xmlns:a16="http://schemas.microsoft.com/office/drawing/2014/main" id="{06926966-2AE4-EE63-5B9D-D4B050273A86}"/>
              </a:ext>
            </a:extLst>
          </p:cNvPr>
          <p:cNvCxnSpPr>
            <a:cxnSpLocks/>
          </p:cNvCxnSpPr>
          <p:nvPr/>
        </p:nvCxnSpPr>
        <p:spPr>
          <a:xfrm>
            <a:off x="567188" y="32506893"/>
            <a:ext cx="28953490" cy="0"/>
          </a:xfrm>
          <a:prstGeom prst="line">
            <a:avLst/>
          </a:prstGeom>
          <a:ln w="6350" cap="flat">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28023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lt;root reqver=&quot;28224&quot;&gt;&lt;version val=&quot;3567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F0&quot; g=&quot;AB&quot; b=&quot;D8&quot;/&gt;&lt;/elem&gt;&lt;/m_vecMRU&gt;&lt;/m_mruColor&gt;&lt;m_eweekdayFirstOfWeek val=&quot;2&quot;/&gt;&lt;m_eweekdayFirstOfWorkweek val=&quot;2&quot;/&gt;&lt;m_eweekdayFirstOfWeekend val=&quot;7&quot;/&gt;&lt;/CPresentation&gt;&lt;/root&gt;"/>
</p:tagLst>
</file>

<file path=ppt/tags/tag10.xml><?xml version="1.0" encoding="utf-8"?>
<p:tagLst xmlns:a="http://schemas.openxmlformats.org/drawingml/2006/main" xmlns:r="http://schemas.openxmlformats.org/officeDocument/2006/relationships" xmlns:p="http://schemas.openxmlformats.org/presentationml/2006/main">
  <p:tag name="NAME" val="Moon"/>
</p:tagLst>
</file>

<file path=ppt/tags/tag11.xml><?xml version="1.0" encoding="utf-8"?>
<p:tagLst xmlns:a="http://schemas.openxmlformats.org/drawingml/2006/main" xmlns:r="http://schemas.openxmlformats.org/officeDocument/2006/relationships" xmlns:p="http://schemas.openxmlformats.org/presentationml/2006/main">
  <p:tag name="ANGLE" val="5"/>
</p:tagLst>
</file>

<file path=ppt/tags/tag12.xml><?xml version="1.0" encoding="utf-8"?>
<p:tagLst xmlns:a="http://schemas.openxmlformats.org/drawingml/2006/main" xmlns:r="http://schemas.openxmlformats.org/officeDocument/2006/relationships" xmlns:p="http://schemas.openxmlformats.org/presentationml/2006/main">
  <p:tag name="ANGLE" val="5"/>
</p:tagLst>
</file>

<file path=ppt/tags/tag13.xml><?xml version="1.0" encoding="utf-8"?>
<p:tagLst xmlns:a="http://schemas.openxmlformats.org/drawingml/2006/main" xmlns:r="http://schemas.openxmlformats.org/officeDocument/2006/relationships" xmlns:p="http://schemas.openxmlformats.org/presentationml/2006/main">
  <p:tag name="ANGLE" val="4"/>
</p:tagLst>
</file>

<file path=ppt/tags/tag14.xml><?xml version="1.0" encoding="utf-8"?>
<p:tagLst xmlns:a="http://schemas.openxmlformats.org/drawingml/2006/main" xmlns:r="http://schemas.openxmlformats.org/officeDocument/2006/relationships" xmlns:p="http://schemas.openxmlformats.org/presentationml/2006/main">
  <p:tag name="ANGLE" val="4"/>
</p:tagLst>
</file>

<file path=ppt/tags/tag15.xml><?xml version="1.0" encoding="utf-8"?>
<p:tagLst xmlns:a="http://schemas.openxmlformats.org/drawingml/2006/main" xmlns:r="http://schemas.openxmlformats.org/officeDocument/2006/relationships" xmlns:p="http://schemas.openxmlformats.org/presentationml/2006/main">
  <p:tag name="ANGLE" val="3"/>
</p:tagLst>
</file>

<file path=ppt/tags/tag16.xml><?xml version="1.0" encoding="utf-8"?>
<p:tagLst xmlns:a="http://schemas.openxmlformats.org/drawingml/2006/main" xmlns:r="http://schemas.openxmlformats.org/officeDocument/2006/relationships" xmlns:p="http://schemas.openxmlformats.org/presentationml/2006/main">
  <p:tag name="ANGLE" val="3"/>
</p:tagLst>
</file>

<file path=ppt/tags/tag17.xml><?xml version="1.0" encoding="utf-8"?>
<p:tagLst xmlns:a="http://schemas.openxmlformats.org/drawingml/2006/main" xmlns:r="http://schemas.openxmlformats.org/officeDocument/2006/relationships" xmlns:p="http://schemas.openxmlformats.org/presentationml/2006/main">
  <p:tag name="ANGLE" val="2"/>
</p:tagLst>
</file>

<file path=ppt/tags/tag18.xml><?xml version="1.0" encoding="utf-8"?>
<p:tagLst xmlns:a="http://schemas.openxmlformats.org/drawingml/2006/main" xmlns:r="http://schemas.openxmlformats.org/officeDocument/2006/relationships" xmlns:p="http://schemas.openxmlformats.org/presentationml/2006/main">
  <p:tag name="ANGLE" val="2"/>
</p:tagLst>
</file>

<file path=ppt/tags/tag19.xml><?xml version="1.0" encoding="utf-8"?>
<p:tagLst xmlns:a="http://schemas.openxmlformats.org/drawingml/2006/main" xmlns:r="http://schemas.openxmlformats.org/officeDocument/2006/relationships" xmlns:p="http://schemas.openxmlformats.org/presentationml/2006/main">
  <p:tag name="ANGLE"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ANGLE" val="1"/>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SHAPENAME" val="5. Sourc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xcgoWEzLgA0_64VDvMxGGg"/>
</p:tagLst>
</file>

<file path=ppt/tags/tag4.xml><?xml version="1.0" encoding="utf-8"?>
<p:tagLst xmlns:a="http://schemas.openxmlformats.org/drawingml/2006/main" xmlns:r="http://schemas.openxmlformats.org/officeDocument/2006/relationships" xmlns:p="http://schemas.openxmlformats.org/presentationml/2006/main">
  <p:tag name="SHAPENAME" val="4. Footnote"/>
</p:tagLst>
</file>

<file path=ppt/tags/tag5.xml><?xml version="1.0" encoding="utf-8"?>
<p:tagLst xmlns:a="http://schemas.openxmlformats.org/drawingml/2006/main" xmlns:r="http://schemas.openxmlformats.org/officeDocument/2006/relationships" xmlns:p="http://schemas.openxmlformats.org/presentationml/2006/main">
  <p:tag name="NAME" val="ACET"/>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heme/theme1.xml><?xml version="1.0" encoding="utf-8"?>
<a:theme xmlns:a="http://schemas.openxmlformats.org/drawingml/2006/main" name="1_White">
  <a:themeElements>
    <a:clrScheme name="Personalizzati 2">
      <a:dk1>
        <a:srgbClr val="000000"/>
      </a:dk1>
      <a:lt1>
        <a:srgbClr val="FFFFFF"/>
      </a:lt1>
      <a:dk2>
        <a:srgbClr val="FFFFFF"/>
      </a:dk2>
      <a:lt2>
        <a:srgbClr val="FFFFFF"/>
      </a:lt2>
      <a:accent1>
        <a:srgbClr val="B90066"/>
      </a:accent1>
      <a:accent2>
        <a:srgbClr val="E06187"/>
      </a:accent2>
      <a:accent3>
        <a:srgbClr val="5389A2"/>
      </a:accent3>
      <a:accent4>
        <a:srgbClr val="636669"/>
      </a:accent4>
      <a:accent5>
        <a:srgbClr val="8BAB89"/>
      </a:accent5>
      <a:accent6>
        <a:srgbClr val="A29381"/>
      </a:accent6>
      <a:hlink>
        <a:srgbClr val="454E7E"/>
      </a:hlink>
      <a:folHlink>
        <a:srgbClr val="563B82"/>
      </a:folHlink>
    </a:clrScheme>
    <a:fontScheme name="Custom">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6350" cap="sq">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300"/>
          </a:spcBef>
          <a:spcAft>
            <a:spcPts val="300"/>
          </a:spcAft>
          <a:defRPr sz="1600" dirty="0" err="1">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cap="flat">
          <a:solidFill>
            <a:schemeClr val="tx1"/>
          </a:solidFill>
          <a:miter lim="800000"/>
          <a:tailEnd type="none"/>
        </a:ln>
      </a:spPr>
      <a:bodyPr/>
      <a:lstStyle/>
      <a:style>
        <a:lnRef idx="1">
          <a:schemeClr val="accent1"/>
        </a:lnRef>
        <a:fillRef idx="0">
          <a:schemeClr val="accent1"/>
        </a:fillRef>
        <a:effectRef idx="0">
          <a:schemeClr val="accent1"/>
        </a:effectRef>
        <a:fontRef idx="minor">
          <a:schemeClr val="tx1"/>
        </a:fontRef>
      </a:style>
    </a:lnDef>
    <a:txDef>
      <a:spPr>
        <a:ln w="6350">
          <a:noFill/>
          <a:miter lim="800000"/>
        </a:ln>
      </a:spPr>
      <a:bodyPr vert="horz" wrap="square" lIns="0" tIns="0" rIns="0" bIns="0" rtlCol="0">
        <a:noAutofit/>
      </a:bodyPr>
      <a:lstStyle>
        <a:defPPr algn="l">
          <a:spcBef>
            <a:spcPts val="300"/>
          </a:spcBef>
          <a:spcAft>
            <a:spcPts val="300"/>
          </a:spcAft>
          <a:buNone/>
          <a:defRPr sz="1600" dirty="0" smtClean="0"/>
        </a:defPPr>
      </a:lstStyle>
    </a:txDef>
  </a:objectDefaults>
  <a:extraClrSchemeLst>
    <a:extraClrScheme>
      <a:clrScheme name="Scheme1">
        <a:dk1>
          <a:srgbClr val="000000"/>
        </a:dk1>
        <a:lt1>
          <a:srgbClr val="FFFFFF"/>
        </a:lt1>
        <a:dk2>
          <a:srgbClr val="FFFFFF"/>
        </a:dk2>
        <a:lt2>
          <a:srgbClr val="FFFFFF"/>
        </a:lt2>
        <a:accent1>
          <a:srgbClr val="AF0061"/>
        </a:accent1>
        <a:accent2>
          <a:srgbClr val="0299D1"/>
        </a:accent2>
        <a:accent3>
          <a:srgbClr val="5288A4"/>
        </a:accent3>
        <a:accent4>
          <a:srgbClr val="A7C2D1"/>
        </a:accent4>
        <a:accent5>
          <a:srgbClr val="88AA8F"/>
        </a:accent5>
        <a:accent6>
          <a:srgbClr val="BBBBBB"/>
        </a:accent6>
        <a:hlink>
          <a:srgbClr val="0000FF"/>
        </a:hlink>
        <a:folHlink>
          <a:srgbClr val="800080"/>
        </a:folHlink>
      </a:clrScheme>
    </a:extraClrScheme>
  </a:extraClrSchemeLst>
  <a:custClrLst>
    <a:custClr name="Dark Gray">
      <a:srgbClr val="4D4D4D"/>
    </a:custClr>
    <a:custClr name="Mid Gray">
      <a:srgbClr val="7F7F7F"/>
    </a:custClr>
    <a:custClr name="Light Gray">
      <a:srgbClr val="B3B3B3"/>
    </a:custClr>
    <a:custClr name="Super Light Gray">
      <a:srgbClr val="D0D0D0"/>
    </a:custClr>
    <a:custClr name="Pale Gray">
      <a:srgbClr val="E6E6E6"/>
    </a:custClr>
  </a:custClrLst>
  <a:extLst>
    <a:ext uri="{05A4C25C-085E-4340-85A3-A5531E510DB2}">
      <thm15:themeFamily xmlns:thm15="http://schemas.microsoft.com/office/thememl/2012/main" name="1432YB01_CF_16x9_ENG_V1.potx" id="{56A04526-1BA6-4E84-99F3-E5EBE98D0A1B}" vid="{4A91C6D6-B929-4F0A-97EB-BAF8CDC785CB}"/>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FFFFA249AB2B4DB6FBC17A6BA425B0" ma:contentTypeVersion="21" ma:contentTypeDescription="Create a new document." ma:contentTypeScope="" ma:versionID="f89c30055ca2db81c4256f3573593aaa">
  <xsd:schema xmlns:xsd="http://www.w3.org/2001/XMLSchema" xmlns:xs="http://www.w3.org/2001/XMLSchema" xmlns:p="http://schemas.microsoft.com/office/2006/metadata/properties" xmlns:ns2="fec8dd95-ba77-44a3-b62b-a2c896da1209" xmlns:ns3="9b2479f6-c9ed-47ca-a5b4-0f4d85cc3e3f" targetNamespace="http://schemas.microsoft.com/office/2006/metadata/properties" ma:root="true" ma:fieldsID="8a762123ffe34e3739fb9810e60df5d9" ns2:_="" ns3:_="">
    <xsd:import namespace="fec8dd95-ba77-44a3-b62b-a2c896da1209"/>
    <xsd:import namespace="9b2479f6-c9ed-47ca-a5b4-0f4d85cc3e3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OCR" minOccurs="0"/>
                <xsd:element ref="ns2:MediaServiceSearchProperties" minOccurs="0"/>
                <xsd:element ref="ns2:Author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c8dd95-ba77-44a3-b62b-a2c896da12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b9f16bc-cd5b-43f7-a35b-51fb939b684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Author0" ma:index="26" nillable="true" ma:displayName="Author" ma:format="Dropdown" ma:list="UserInfo" ma:SharePointGroup="0" ma:internalName="Author0">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b2479f6-c9ed-47ca-a5b4-0f4d85cc3e3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696cb91-56c9-468c-90d0-83a21922db84}" ma:internalName="TaxCatchAll" ma:showField="CatchAllData" ma:web="9b2479f6-c9ed-47ca-a5b4-0f4d85cc3e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b2479f6-c9ed-47ca-a5b4-0f4d85cc3e3f" xsi:nil="true"/>
    <lcf76f155ced4ddcb4097134ff3c332f xmlns="fec8dd95-ba77-44a3-b62b-a2c896da1209">
      <Terms xmlns="http://schemas.microsoft.com/office/infopath/2007/PartnerControls"/>
    </lcf76f155ced4ddcb4097134ff3c332f>
    <Author0 xmlns="fec8dd95-ba77-44a3-b62b-a2c896da1209">
      <UserInfo>
        <DisplayName/>
        <AccountId xsi:nil="true"/>
        <AccountType/>
      </UserInfo>
    </Author0>
  </documentManagement>
</p:properties>
</file>

<file path=customXml/itemProps1.xml><?xml version="1.0" encoding="utf-8"?>
<ds:datastoreItem xmlns:ds="http://schemas.openxmlformats.org/officeDocument/2006/customXml" ds:itemID="{21626A39-0DC8-495B-8F39-71D8E2AEED12}"/>
</file>

<file path=customXml/itemProps2.xml><?xml version="1.0" encoding="utf-8"?>
<ds:datastoreItem xmlns:ds="http://schemas.openxmlformats.org/officeDocument/2006/customXml" ds:itemID="{BF422F3F-C372-4158-9083-58D500BBD93D}">
  <ds:schemaRefs>
    <ds:schemaRef ds:uri="http://schemas.microsoft.com/sharepoint/v3/contenttype/forms"/>
  </ds:schemaRefs>
</ds:datastoreItem>
</file>

<file path=customXml/itemProps3.xml><?xml version="1.0" encoding="utf-8"?>
<ds:datastoreItem xmlns:ds="http://schemas.openxmlformats.org/officeDocument/2006/customXml" ds:itemID="{796B06FB-B3DB-44AB-B50D-5052BB7B73AE}">
  <ds:schemaRefs>
    <ds:schemaRef ds:uri="http://schemas.microsoft.com/office/2006/documentManagement/types"/>
    <ds:schemaRef ds:uri="http://schemas.microsoft.com/office/infopath/2007/PartnerControls"/>
    <ds:schemaRef ds:uri="http://purl.org/dc/elements/1.1/"/>
    <ds:schemaRef ds:uri="http://purl.org/dc/dcmitype/"/>
    <ds:schemaRef ds:uri="http://schemas.openxmlformats.org/package/2006/metadata/core-properties"/>
    <ds:schemaRef ds:uri="7bed4db9-d33d-40ef-aa38-415c194f1083"/>
    <ds:schemaRef ds:uri="http://www.w3.org/XML/1998/namespace"/>
    <ds:schemaRef ds:uri="22dc84fa-1489-4c1b-b668-69b828f0bd24"/>
    <ds:schemaRef ds:uri="http://schemas.microsoft.com/office/2006/metadata/properties"/>
    <ds:schemaRef ds:uri="http://purl.org/dc/terms/"/>
  </ds:schemaRefs>
</ds:datastoreItem>
</file>

<file path=docMetadata/LabelInfo.xml><?xml version="1.0" encoding="utf-8"?>
<clbl:labelList xmlns:clbl="http://schemas.microsoft.com/office/2020/mipLabelMetadata">
  <clbl:label id="{9d1c44fb-cdbb-4c1d-aa9f-dcbfc86334da}" enabled="1" method="Privileged" siteId="{80d1b489-5ad6-45c2-b757-0ef89ea02c5b}" removed="0"/>
</clbl:labelList>
</file>

<file path=docProps/app.xml><?xml version="1.0" encoding="utf-8"?>
<Properties xmlns="http://schemas.openxmlformats.org/officeDocument/2006/extended-properties" xmlns:vt="http://schemas.openxmlformats.org/officeDocument/2006/docPropsVTypes">
  <Template/>
  <TotalTime>2983</TotalTime>
  <Words>1621</Words>
  <Application>Microsoft Office PowerPoint</Application>
  <PresentationFormat>Custom</PresentationFormat>
  <Paragraphs>89</Paragraphs>
  <Slides>1</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1</vt:i4>
      </vt:variant>
    </vt:vector>
  </HeadingPairs>
  <TitlesOfParts>
    <vt:vector size="13" baseType="lpstr">
      <vt:lpstr>Aptos</vt:lpstr>
      <vt:lpstr>Arial</vt:lpstr>
      <vt:lpstr>Calibri</vt:lpstr>
      <vt:lpstr>Gotham Narrow Extra Light</vt:lpstr>
      <vt:lpstr>Helvetica Neue</vt:lpstr>
      <vt:lpstr>Segoe UI</vt:lpstr>
      <vt:lpstr>Verdana Pro Light</vt:lpstr>
      <vt:lpstr>Verdana Pro SemiBold</vt:lpstr>
      <vt:lpstr>Wingdings</vt:lpstr>
      <vt:lpstr>1_White</vt:lpstr>
      <vt:lpstr>Diapositiva think-cell</vt:lpstr>
      <vt:lpstr>think-cell Slide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SALAMANO Stefania Martina;r.rubino@chiesi.com</dc:creator>
  <cp:lastModifiedBy>MEISGEN Sabrina</cp:lastModifiedBy>
  <cp:revision>128</cp:revision>
  <cp:lastPrinted>2026-04-20T14:14:23Z</cp:lastPrinted>
  <dcterms:created xsi:type="dcterms:W3CDTF">2021-06-08T10:48:27Z</dcterms:created>
  <dcterms:modified xsi:type="dcterms:W3CDTF">2026-04-21T09:27:26Z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mplianceAssetId">
    <vt:lpwstr/>
  </property>
  <property fmtid="{D5CDD505-2E9C-101B-9397-08002B2CF9AE}" pid="3" name="TriggerFlowInfo">
    <vt:lpwstr/>
  </property>
  <property fmtid="{D5CDD505-2E9C-101B-9397-08002B2CF9AE}" pid="4" name="TemplateUrl">
    <vt:lpwstr/>
  </property>
  <property fmtid="{D5CDD505-2E9C-101B-9397-08002B2CF9AE}" pid="5" name="_ExtendedDescription">
    <vt:lpwstr/>
  </property>
  <property fmtid="{D5CDD505-2E9C-101B-9397-08002B2CF9AE}" pid="6" name="xd_Signature">
    <vt:lpwstr/>
  </property>
  <property fmtid="{D5CDD505-2E9C-101B-9397-08002B2CF9AE}" pid="7" name="xd_ProgID">
    <vt:lpwstr/>
  </property>
  <property fmtid="{D5CDD505-2E9C-101B-9397-08002B2CF9AE}" pid="8" name="ContentTypeId">
    <vt:lpwstr>0x01010080FFFFA249AB2B4DB6FBC17A6BA425B0</vt:lpwstr>
  </property>
  <property fmtid="{D5CDD505-2E9C-101B-9397-08002B2CF9AE}" pid="9" name="Order">
    <vt:lpwstr>2300.00000000000</vt:lpwstr>
  </property>
  <property fmtid="{D5CDD505-2E9C-101B-9397-08002B2CF9AE}" pid="10" name="ClassificationContentMarkingHeaderLocations">
    <vt:lpwstr>Tema di Office:4\1_Tema di Office:4\21_BasicWhite:11\Forrester:5\7_Tema di Office:5\9_Tema di Office:4</vt:lpwstr>
  </property>
  <property fmtid="{D5CDD505-2E9C-101B-9397-08002B2CF9AE}" pid="11" name="ClassificationContentMarkingHeaderText">
    <vt:lpwstr>CONFIDENTIAL</vt:lpwstr>
  </property>
  <property fmtid="{D5CDD505-2E9C-101B-9397-08002B2CF9AE}" pid="12" name="MediaServiceImageTags">
    <vt:lpwstr/>
  </property>
</Properties>
</file>